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4"/>
  </p:notesMasterIdLst>
  <p:sldIdLst>
    <p:sldId id="351" r:id="rId4"/>
    <p:sldId id="348" r:id="rId5"/>
    <p:sldId id="347" r:id="rId6"/>
    <p:sldId id="307" r:id="rId7"/>
    <p:sldId id="312" r:id="rId8"/>
    <p:sldId id="316" r:id="rId9"/>
    <p:sldId id="353" r:id="rId10"/>
    <p:sldId id="355" r:id="rId11"/>
    <p:sldId id="354" r:id="rId12"/>
    <p:sldId id="3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189C4A6E-7453-43BD-AE04-56008229C81A}"/>
              </a:ext>
            </a:extLst>
          </p:cNvPr>
          <p:cNvGrpSpPr/>
          <p:nvPr userDrawn="1"/>
        </p:nvGrpSpPr>
        <p:grpSpPr>
          <a:xfrm>
            <a:off x="850796" y="20297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F62A8943-DBAC-4863-816D-3C4AB9630641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2A0A2EE1-221A-4028-8DB2-BD8C495E120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BE51866B-1440-45F1-A4DE-183557B38AA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8975740B-F53B-423A-85A7-05441B5A85A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FC39DD53-8C1B-418B-9D4B-DEDDDFD49515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6550D580-9413-499C-A2F6-4FAF820E3DCD}"/>
              </a:ext>
            </a:extLst>
          </p:cNvPr>
          <p:cNvGrpSpPr/>
          <p:nvPr userDrawn="1"/>
        </p:nvGrpSpPr>
        <p:grpSpPr>
          <a:xfrm>
            <a:off x="3428276" y="19958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A0D25C72-26DC-4970-BB57-CC85C7184E0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464D1CD6-F085-42B8-A945-E67960BA84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1F01F4DA-726E-4F78-9FFF-59B4301DB4DE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882EE2D3-039E-4735-A899-B8E1CEEF04B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805E3D63-60CC-4F19-A2A6-222F85BEDB9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C3ED90E-FEB0-4821-8390-7580442214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792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2E4A4063-3947-448A-A554-C5345B8189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3281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DE836E1E-1E8B-4DD8-A31C-BCA717BFC242}"/>
              </a:ext>
            </a:extLst>
          </p:cNvPr>
          <p:cNvGrpSpPr/>
          <p:nvPr userDrawn="1"/>
        </p:nvGrpSpPr>
        <p:grpSpPr>
          <a:xfrm>
            <a:off x="2077784" y="18580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1FE8E1EF-98AE-40B9-9B35-B469967CAC6D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FB357B44-5A23-4AD5-BE11-F07EC85AF062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F414EAD0-E0C7-47AC-8FE9-E0C54C3D085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FF28C030-C739-460C-AC4C-35B029130F8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1D692173-2133-4D86-B48F-B75A851F51D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01371C75-AE82-4AE5-8CF8-7F5AC9365E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896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996A05F-ABEB-4DF4-8C8D-F25EA65CE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04D-A2B9-4242-996A-6576CCB9ED56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5726AFF-C4CD-476E-B4AC-6350B219F43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1DF8E8A-6EB3-47AB-8E07-A930417030A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7EDC2F-487F-4278-AD96-D95F3FBD4A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E8E8F-79CA-4449-AD0C-81C45CDF5D2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D73200-85F6-4B0F-B836-526D92B455B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85C512-B2BC-4599-987C-E85258E36E4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896EB93-8E75-48F8-99D6-E34F448538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B94D743-41AB-4E45-9C20-CD4F98EBD9B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1F0E7E-E342-4B4C-9DD5-E47E1669AB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1410DF8-5A67-4521-97F3-B28A5F973AE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32498DA-AB4C-4F3A-BDDA-85C6C82D936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27645-8125-47BC-9C59-A13CC4C5718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A8B167C-2E1E-4773-B6B1-F0F73F34CB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01911" y="1976846"/>
            <a:ext cx="3887856" cy="23674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21B487-AC92-42B3-97CB-3888992D5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83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03E87-8ED6-49DE-807F-88BB35CDC7EE}"/>
              </a:ext>
            </a:extLst>
          </p:cNvPr>
          <p:cNvSpPr/>
          <p:nvPr userDrawn="1"/>
        </p:nvSpPr>
        <p:spPr>
          <a:xfrm>
            <a:off x="1085065" y="1621765"/>
            <a:ext cx="2045865" cy="46410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9ED9C-AB25-4609-AB99-B83BD4048878}"/>
              </a:ext>
            </a:extLst>
          </p:cNvPr>
          <p:cNvSpPr/>
          <p:nvPr userDrawn="1"/>
        </p:nvSpPr>
        <p:spPr>
          <a:xfrm>
            <a:off x="3743733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CECE6B-218F-4697-9A8C-6317DB8F0795}"/>
              </a:ext>
            </a:extLst>
          </p:cNvPr>
          <p:cNvSpPr/>
          <p:nvPr userDrawn="1"/>
        </p:nvSpPr>
        <p:spPr>
          <a:xfrm>
            <a:off x="6402401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C3E39C-1917-497D-9FA2-280086D87492}"/>
              </a:ext>
            </a:extLst>
          </p:cNvPr>
          <p:cNvSpPr/>
          <p:nvPr userDrawn="1"/>
        </p:nvSpPr>
        <p:spPr>
          <a:xfrm>
            <a:off x="9061069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AB435FD-EFCF-4DA5-8AC8-A34BF478B86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37445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B6F0778-36CE-40A0-8A98-DC19167BAE7E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796113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FCBE045-9FD4-4549-9344-9AAF948AC24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54781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FD4847C-81AD-4D76-91C3-2C9B5B791C2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13448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625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91" r:id="rId6"/>
    <p:sldLayoutId id="2147483680" r:id="rId7"/>
    <p:sldLayoutId id="2147483681" r:id="rId8"/>
    <p:sldLayoutId id="21474836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71" r:id="rId15"/>
    <p:sldLayoutId id="2147483672" r:id="rId16"/>
    <p:sldLayoutId id="214748369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-478" y="503828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5400" dirty="0" err="1">
                <a:solidFill>
                  <a:schemeClr val="bg1"/>
                </a:solidFill>
                <a:latin typeface="+mj-lt"/>
              </a:rPr>
              <a:t>PillForU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2735802" y="5544801"/>
            <a:ext cx="67203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36DB980F-3E01-972F-D763-7B01071016EF}"/>
              </a:ext>
            </a:extLst>
          </p:cNvPr>
          <p:cNvSpPr txBox="1"/>
          <p:nvPr/>
        </p:nvSpPr>
        <p:spPr>
          <a:xfrm>
            <a:off x="337351" y="4416496"/>
            <a:ext cx="43411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>
                <a:solidFill>
                  <a:schemeClr val="bg1"/>
                </a:solidFill>
              </a:rPr>
              <a:t>TheFlowers</a:t>
            </a:r>
            <a:r>
              <a:rPr lang="pl-PL" sz="2400" b="1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Piotr Targowski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Bartłomiej </a:t>
            </a:r>
            <a:r>
              <a:rPr lang="pl-PL" dirty="0" err="1">
                <a:solidFill>
                  <a:schemeClr val="bg1"/>
                </a:solidFill>
              </a:rPr>
              <a:t>Szykuła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>
                <a:solidFill>
                  <a:schemeClr val="bg1"/>
                </a:solidFill>
              </a:rPr>
              <a:t>Filip Szpręgiel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Jakub Walczak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Maciej Janowski</a:t>
            </a:r>
          </a:p>
        </p:txBody>
      </p:sp>
    </p:spTree>
    <p:extLst>
      <p:ext uri="{BB962C8B-B14F-4D97-AF65-F5344CB8AC3E}">
        <p14:creationId xmlns:p14="http://schemas.microsoft.com/office/powerpoint/2010/main" val="119636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2410659" y="4740437"/>
            <a:ext cx="7390832" cy="1210653"/>
            <a:chOff x="5378823" y="2681689"/>
            <a:chExt cx="7390832" cy="12106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378823" y="2681689"/>
              <a:ext cx="739083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Is</a:t>
              </a:r>
              <a:r>
                <a:rPr lang="pl-PL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pl-PL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it</a:t>
              </a:r>
              <a:r>
                <a:rPr lang="pl-PL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pl-PL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easy</a:t>
              </a:r>
              <a:r>
                <a:rPr lang="pl-PL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for </a:t>
              </a:r>
              <a:r>
                <a:rPr lang="pl-PL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everyone</a:t>
              </a:r>
              <a:r>
                <a:rPr lang="pl-PL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?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702486" y="3512686"/>
              <a:ext cx="67203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Is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it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easy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 for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your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grandmother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?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Grandfather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? </a:t>
              </a:r>
              <a:r>
                <a:rPr lang="pl-PL" altLang="ko-KR" sz="1867" dirty="0" err="1">
                  <a:solidFill>
                    <a:schemeClr val="bg1"/>
                  </a:solidFill>
                  <a:cs typeface="Arial" pitchFamily="34" charset="0"/>
                </a:rPr>
                <a:t>Parents</a:t>
              </a:r>
              <a:r>
                <a:rPr lang="pl-PL" altLang="ko-KR" sz="1867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8229C3-9774-42E1-BC1B-DB933A799387}"/>
              </a:ext>
            </a:extLst>
          </p:cNvPr>
          <p:cNvGrpSpPr/>
          <p:nvPr/>
        </p:nvGrpSpPr>
        <p:grpSpPr>
          <a:xfrm>
            <a:off x="742700" y="1141814"/>
            <a:ext cx="5451050" cy="4969205"/>
            <a:chOff x="742700" y="1141814"/>
            <a:chExt cx="5451050" cy="49692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7D748FF-D0B3-41DD-B1F2-0181813A0C7B}"/>
                </a:ext>
              </a:extLst>
            </p:cNvPr>
            <p:cNvGrpSpPr/>
            <p:nvPr/>
          </p:nvGrpSpPr>
          <p:grpSpPr>
            <a:xfrm>
              <a:off x="742700" y="1141814"/>
              <a:ext cx="5451049" cy="960823"/>
              <a:chOff x="942975" y="1628775"/>
              <a:chExt cx="5451049" cy="96082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4AA890F-4755-4CE5-8162-B765D3E23B3F}"/>
                  </a:ext>
                </a:extLst>
              </p:cNvPr>
              <p:cNvGrpSpPr/>
              <p:nvPr/>
            </p:nvGrpSpPr>
            <p:grpSpPr>
              <a:xfrm>
                <a:off x="942975" y="1628775"/>
                <a:ext cx="5451048" cy="960823"/>
                <a:chOff x="942975" y="1628775"/>
                <a:chExt cx="6121455" cy="1078992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B06DC401-518A-4B89-9FFA-8491A5251C1D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121454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ardrop 27">
                  <a:extLst>
                    <a:ext uri="{FF2B5EF4-FFF2-40B4-BE49-F238E27FC236}">
                      <a16:creationId xmlns:a16="http://schemas.microsoft.com/office/drawing/2014/main" id="{EFA7B029-BF95-4997-A5B4-7C02F8B4D304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E9C0712-8BAF-499C-8D7A-B2964C344178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55BFCE-8875-42F8-84E8-94696B86822C}"/>
                  </a:ext>
                </a:extLst>
              </p:cNvPr>
              <p:cNvSpPr txBox="1"/>
              <p:nvPr/>
            </p:nvSpPr>
            <p:spPr>
              <a:xfrm>
                <a:off x="1082651" y="1847576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FCF4252-A9C1-4300-ABAE-17776355BB93}"/>
                  </a:ext>
                </a:extLst>
              </p:cNvPr>
              <p:cNvGrpSpPr/>
              <p:nvPr/>
            </p:nvGrpSpPr>
            <p:grpSpPr>
              <a:xfrm>
                <a:off x="2117087" y="1745088"/>
                <a:ext cx="4276937" cy="738665"/>
                <a:chOff x="829200" y="3646109"/>
                <a:chExt cx="1053116" cy="738665"/>
              </a:xfrm>
              <a:noFill/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DB95056-8179-4848-BCC7-A1638906D3E8}"/>
                    </a:ext>
                  </a:extLst>
                </p:cNvPr>
                <p:cNvSpPr txBox="1"/>
                <p:nvPr/>
              </p:nvSpPr>
              <p:spPr>
                <a:xfrm>
                  <a:off x="829200" y="3646109"/>
                  <a:ext cx="1053116" cy="2769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It’s</a:t>
                  </a:r>
                  <a:r>
                    <a:rPr lang="pl-PL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time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FE14031-57B2-4923-BC5E-D03E9D3400EA}"/>
                    </a:ext>
                  </a:extLst>
                </p:cNvPr>
                <p:cNvSpPr txBox="1"/>
                <p:nvPr/>
              </p:nvSpPr>
              <p:spPr>
                <a:xfrm>
                  <a:off x="829200" y="3923109"/>
                  <a:ext cx="1053116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Server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has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all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the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information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what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where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and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when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you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should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take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pills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D948F1-0E72-48DF-955F-EFD6FEE9BC92}"/>
                </a:ext>
              </a:extLst>
            </p:cNvPr>
            <p:cNvGrpSpPr/>
            <p:nvPr/>
          </p:nvGrpSpPr>
          <p:grpSpPr>
            <a:xfrm>
              <a:off x="742700" y="2477941"/>
              <a:ext cx="5451048" cy="960823"/>
              <a:chOff x="3962400" y="2793043"/>
              <a:chExt cx="5451048" cy="96082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403896-50E8-48AB-8ECA-77519D851F07}"/>
                  </a:ext>
                </a:extLst>
              </p:cNvPr>
              <p:cNvGrpSpPr/>
              <p:nvPr/>
            </p:nvGrpSpPr>
            <p:grpSpPr>
              <a:xfrm>
                <a:off x="3962400" y="2793043"/>
                <a:ext cx="5451048" cy="960823"/>
                <a:chOff x="942975" y="1628775"/>
                <a:chExt cx="6121455" cy="1078992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952F2BBE-83C2-478F-AA0A-0F6DC8C30FEF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121454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ardrop 36">
                  <a:extLst>
                    <a:ext uri="{FF2B5EF4-FFF2-40B4-BE49-F238E27FC236}">
                      <a16:creationId xmlns:a16="http://schemas.microsoft.com/office/drawing/2014/main" id="{CB946EBA-C46D-4B30-A957-9DF2BCCBB794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D38AD95-7E3A-4DF5-A602-3295AB228D8A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132659-8EFB-470E-81FD-80809A67371D}"/>
                  </a:ext>
                </a:extLst>
              </p:cNvPr>
              <p:cNvSpPr txBox="1"/>
              <p:nvPr/>
            </p:nvSpPr>
            <p:spPr>
              <a:xfrm>
                <a:off x="4102076" y="3011844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B23A420-221B-4A84-A78D-B7E5B7576F44}"/>
                  </a:ext>
                </a:extLst>
              </p:cNvPr>
              <p:cNvGrpSpPr/>
              <p:nvPr/>
            </p:nvGrpSpPr>
            <p:grpSpPr>
              <a:xfrm>
                <a:off x="5136511" y="2904121"/>
                <a:ext cx="4276937" cy="738665"/>
                <a:chOff x="809207" y="3646109"/>
                <a:chExt cx="1053116" cy="738665"/>
              </a:xfrm>
              <a:noFill/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51C706-793D-47BB-8B9E-5D896CA5DEF3}"/>
                    </a:ext>
                  </a:extLst>
                </p:cNvPr>
                <p:cNvSpPr txBox="1"/>
                <p:nvPr/>
              </p:nvSpPr>
              <p:spPr>
                <a:xfrm>
                  <a:off x="809207" y="3646109"/>
                  <a:ext cx="1053116" cy="2769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Notification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B277DF9-EF2B-4D8A-82BB-C6B7F47D2F0D}"/>
                    </a:ext>
                  </a:extLst>
                </p:cNvPr>
                <p:cNvSpPr txBox="1"/>
                <p:nvPr/>
              </p:nvSpPr>
              <p:spPr>
                <a:xfrm>
                  <a:off x="809207" y="3923109"/>
                  <a:ext cx="1053116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When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time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for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dosage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came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notifies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pupil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that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he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should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go to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device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6EDBD14-22EE-48CB-99FB-CCE52283DEF4}"/>
                </a:ext>
              </a:extLst>
            </p:cNvPr>
            <p:cNvGrpSpPr/>
            <p:nvPr/>
          </p:nvGrpSpPr>
          <p:grpSpPr>
            <a:xfrm>
              <a:off x="742700" y="3814068"/>
              <a:ext cx="5451050" cy="960823"/>
              <a:chOff x="2971800" y="3957311"/>
              <a:chExt cx="5451050" cy="96082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66BFEEC-ADCD-4865-AC01-36F2D39D3779}"/>
                  </a:ext>
                </a:extLst>
              </p:cNvPr>
              <p:cNvGrpSpPr/>
              <p:nvPr/>
            </p:nvGrpSpPr>
            <p:grpSpPr>
              <a:xfrm>
                <a:off x="2971800" y="3957311"/>
                <a:ext cx="5451048" cy="960823"/>
                <a:chOff x="942975" y="1628775"/>
                <a:chExt cx="6121455" cy="1078992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9843B525-1EA4-4A9D-A5A2-1593996DCE5A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121454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ardrop 45">
                  <a:extLst>
                    <a:ext uri="{FF2B5EF4-FFF2-40B4-BE49-F238E27FC236}">
                      <a16:creationId xmlns:a16="http://schemas.microsoft.com/office/drawing/2014/main" id="{CA614743-DD2C-4989-A805-DF79BA1505F8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EA50353F-FC16-4384-A336-E3911BA5B814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C8F708-B0E3-4060-B962-794E258366FC}"/>
                  </a:ext>
                </a:extLst>
              </p:cNvPr>
              <p:cNvSpPr txBox="1"/>
              <p:nvPr/>
            </p:nvSpPr>
            <p:spPr>
              <a:xfrm>
                <a:off x="3111476" y="4176112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5F148DE-790E-4C45-8828-C6DCCFD35251}"/>
                  </a:ext>
                </a:extLst>
              </p:cNvPr>
              <p:cNvGrpSpPr/>
              <p:nvPr/>
            </p:nvGrpSpPr>
            <p:grpSpPr>
              <a:xfrm>
                <a:off x="4145913" y="4062421"/>
                <a:ext cx="4276937" cy="738665"/>
                <a:chOff x="799328" y="3646109"/>
                <a:chExt cx="1053116" cy="738665"/>
              </a:xfrm>
              <a:noFill/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2F63205-C6EC-4C24-8EF5-0BA4C10A3D05}"/>
                    </a:ext>
                  </a:extLst>
                </p:cNvPr>
                <p:cNvSpPr txBox="1"/>
                <p:nvPr/>
              </p:nvSpPr>
              <p:spPr>
                <a:xfrm>
                  <a:off x="799328" y="3646109"/>
                  <a:ext cx="1053116" cy="2769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Dosage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AAD36C-B087-40F1-9168-E2EDB20EC113}"/>
                    </a:ext>
                  </a:extLst>
                </p:cNvPr>
                <p:cNvSpPr txBox="1"/>
                <p:nvPr/>
              </p:nvSpPr>
              <p:spPr>
                <a:xfrm>
                  <a:off x="799328" y="3923109"/>
                  <a:ext cx="1053116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It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gives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you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right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ammount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of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pills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you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dont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have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to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remember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about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it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DC7D9D6-41DE-448E-B6DF-AAE7F328238E}"/>
                </a:ext>
              </a:extLst>
            </p:cNvPr>
            <p:cNvGrpSpPr/>
            <p:nvPr/>
          </p:nvGrpSpPr>
          <p:grpSpPr>
            <a:xfrm>
              <a:off x="742700" y="5150196"/>
              <a:ext cx="5451050" cy="960823"/>
              <a:chOff x="5105400" y="5121580"/>
              <a:chExt cx="5451050" cy="96082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E557575-0064-4C49-B13A-6D64F6D30BDD}"/>
                  </a:ext>
                </a:extLst>
              </p:cNvPr>
              <p:cNvGrpSpPr/>
              <p:nvPr/>
            </p:nvGrpSpPr>
            <p:grpSpPr>
              <a:xfrm>
                <a:off x="5105400" y="5121580"/>
                <a:ext cx="5451048" cy="960823"/>
                <a:chOff x="942975" y="1628775"/>
                <a:chExt cx="6121455" cy="1078992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5B21676F-8C0E-4745-B900-458BCA47068D}"/>
                    </a:ext>
                  </a:extLst>
                </p:cNvPr>
                <p:cNvSpPr/>
                <p:nvPr/>
              </p:nvSpPr>
              <p:spPr>
                <a:xfrm>
                  <a:off x="942976" y="1631442"/>
                  <a:ext cx="6121454" cy="107632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Teardrop 54">
                  <a:extLst>
                    <a:ext uri="{FF2B5EF4-FFF2-40B4-BE49-F238E27FC236}">
                      <a16:creationId xmlns:a16="http://schemas.microsoft.com/office/drawing/2014/main" id="{C1455418-5F2A-41AA-AA53-35540DA8052A}"/>
                    </a:ext>
                  </a:extLst>
                </p:cNvPr>
                <p:cNvSpPr/>
                <p:nvPr/>
              </p:nvSpPr>
              <p:spPr>
                <a:xfrm>
                  <a:off x="942975" y="1628775"/>
                  <a:ext cx="1109662" cy="1078992"/>
                </a:xfrm>
                <a:prstGeom prst="teardrop">
                  <a:avLst/>
                </a:prstGeom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0F1651B-24C7-4946-8FC0-F57456C981C1}"/>
                    </a:ext>
                  </a:extLst>
                </p:cNvPr>
                <p:cNvSpPr/>
                <p:nvPr/>
              </p:nvSpPr>
              <p:spPr>
                <a:xfrm>
                  <a:off x="1026318" y="1696783"/>
                  <a:ext cx="942975" cy="94297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8AD064-FAE8-4059-AD50-66E019B51D4B}"/>
                  </a:ext>
                </a:extLst>
              </p:cNvPr>
              <p:cNvSpPr txBox="1"/>
              <p:nvPr/>
            </p:nvSpPr>
            <p:spPr>
              <a:xfrm>
                <a:off x="5245076" y="5340381"/>
                <a:ext cx="7087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6B1F8E-0B3C-4DFC-9C06-89D6704527BF}"/>
                  </a:ext>
                </a:extLst>
              </p:cNvPr>
              <p:cNvGrpSpPr/>
              <p:nvPr/>
            </p:nvGrpSpPr>
            <p:grpSpPr>
              <a:xfrm>
                <a:off x="6279513" y="5232658"/>
                <a:ext cx="4276937" cy="738665"/>
                <a:chOff x="799328" y="3646109"/>
                <a:chExt cx="1053116" cy="738665"/>
              </a:xfrm>
              <a:noFill/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88A04A1-D9B1-4BA9-AAD5-08CEF623B32A}"/>
                    </a:ext>
                  </a:extLst>
                </p:cNvPr>
                <p:cNvSpPr txBox="1"/>
                <p:nvPr/>
              </p:nvSpPr>
              <p:spPr>
                <a:xfrm>
                  <a:off x="799328" y="3646109"/>
                  <a:ext cx="1053116" cy="27699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Feedback</a:t>
                  </a:r>
                  <a:endPara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36F5E26-8425-418F-A364-4923F9BF7C03}"/>
                    </a:ext>
                  </a:extLst>
                </p:cNvPr>
                <p:cNvSpPr txBox="1"/>
                <p:nvPr/>
              </p:nvSpPr>
              <p:spPr>
                <a:xfrm>
                  <a:off x="799328" y="3923109"/>
                  <a:ext cx="1053116" cy="46166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As a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caretaker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you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will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be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notified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with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informations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when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your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pupil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took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medicin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or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if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he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hasn’t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taken</a:t>
                  </a:r>
                  <a:r>
                    <a:rPr lang="pl-PL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 </a:t>
                  </a:r>
                  <a:r>
                    <a:rPr lang="pl-PL" altLang="ko-KR" sz="12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Arial" pitchFamily="34" charset="0"/>
                    </a:rPr>
                    <a:t>any</a:t>
                  </a:r>
                  <a:endPara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?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CC967D-3329-4EB6-8021-2F1442710859}"/>
              </a:ext>
            </a:extLst>
          </p:cNvPr>
          <p:cNvGrpSpPr/>
          <p:nvPr/>
        </p:nvGrpSpPr>
        <p:grpSpPr>
          <a:xfrm flipH="1">
            <a:off x="7973195" y="1740942"/>
            <a:ext cx="3252153" cy="4691690"/>
            <a:chOff x="4319603" y="1262897"/>
            <a:chExt cx="3719773" cy="5366298"/>
          </a:xfrm>
        </p:grpSpPr>
        <p:sp>
          <p:nvSpPr>
            <p:cNvPr id="4" name="Graphic 193">
              <a:extLst>
                <a:ext uri="{FF2B5EF4-FFF2-40B4-BE49-F238E27FC236}">
                  <a16:creationId xmlns:a16="http://schemas.microsoft.com/office/drawing/2014/main" id="{3F1BEA8B-A7BF-4D4C-B476-18273037C608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88EC6B-0EA9-4198-A977-B965CB33BDCA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A3E6A8B-6E1E-4B50-84ED-514F35F0BB75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101827-C16A-40CA-80B2-5162CB9BA0EA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E1E8FD-E0A0-4EFE-A8F3-948825DD19AA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3DC3E3C-6D15-4346-BEBC-C421938642E4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2BDF591-8F93-427E-86BA-F1AD97FDAB6A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B5DCB8-8838-4FDA-A082-4A7BAD253EF3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A3F700-8880-4BA0-B1AC-364926ED673C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4FB54-CD83-45C2-9DB4-01FF7C2AFA70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35D4AF-D549-4A82-85C4-12142F152FF7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C0C5974-19EA-4789-BADC-31A1E58C72FB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707347-60E3-42E3-8D6A-ADD00E8DE208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C44614-546B-4CB7-AF09-2D08A59E8AE5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6DB3293-C1AA-48C2-8255-F66AD6F7EAC4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C64726-94BB-473C-B91E-15FBB75F6EA6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519BA-7337-4D65-8625-C992CF033732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47C439-1036-4845-8A69-96943C8235E0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29EAEB-AE61-487F-8D93-DE6D65FE3AE4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Chord 87">
              <a:extLst>
                <a:ext uri="{FF2B5EF4-FFF2-40B4-BE49-F238E27FC236}">
                  <a16:creationId xmlns:a16="http://schemas.microsoft.com/office/drawing/2014/main" id="{869A2509-E74F-4CA0-B7C9-BAEC2D9BEA6D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D4227B-580C-49A9-9F90-BE273A78215C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C18A42-8770-444D-8587-0192D55DA9E6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5C75ADC-5774-4722-B298-F513B268DE17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2AF533F-52D7-495D-BC2F-2B1E8A878B87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D333DAD-A199-4D5E-9851-CA87566C035E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5525A6A-63D2-4215-8723-A8ADF6D27ED6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1D59E0-5752-40BB-A887-BF0571AB23FF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92DDCCF-466A-4ED3-A0ED-0025519160C8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9F2CD3-BB2F-48FE-B4E8-F66840F47B79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E385D35-FB4F-4BF2-9419-3C5236F0A61B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71D49E-498C-4793-B652-0912D80B4469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35E7080-246E-4DAB-9FAC-B2AD22F26719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FCE79BB-BFEB-4376-B4F3-2AFFC6BAFBE1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1B9EEEF-EA80-4F51-A4A2-28375D8222D2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3BA9DA-AC29-4221-B621-C140704D36AD}"/>
              </a:ext>
            </a:extLst>
          </p:cNvPr>
          <p:cNvGrpSpPr/>
          <p:nvPr/>
        </p:nvGrpSpPr>
        <p:grpSpPr>
          <a:xfrm rot="21411753">
            <a:off x="3292869" y="1596623"/>
            <a:ext cx="3684821" cy="4567412"/>
            <a:chOff x="395536" y="1793041"/>
            <a:chExt cx="3170093" cy="3929395"/>
          </a:xfrm>
          <a:solidFill>
            <a:schemeClr val="accent1">
              <a:alpha val="7000"/>
            </a:schemeClr>
          </a:solidFill>
        </p:grpSpPr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917CCD2E-D2B6-43DA-AA1E-7D2B1698DAC9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34A0AD-1253-4770-AE10-279B80B29D8F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4191FCB-4EE4-49DD-8DAE-E5932C4AFCD9}"/>
              </a:ext>
            </a:extLst>
          </p:cNvPr>
          <p:cNvSpPr txBox="1"/>
          <p:nvPr/>
        </p:nvSpPr>
        <p:spPr>
          <a:xfrm>
            <a:off x="773714" y="1482275"/>
            <a:ext cx="630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see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three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circles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them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one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box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with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pills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When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there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information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should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take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pill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just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go to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device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click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buton on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drops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enought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pills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from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each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box</a:t>
            </a:r>
            <a:r>
              <a:rPr lang="pl-PL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3" name="그룹 2">
            <a:extLst>
              <a:ext uri="{FF2B5EF4-FFF2-40B4-BE49-F238E27FC236}">
                <a16:creationId xmlns:a16="http://schemas.microsoft.com/office/drawing/2014/main" id="{464FE394-0B1D-4E2D-88A3-C0EAFF5D4487}"/>
              </a:ext>
            </a:extLst>
          </p:cNvPr>
          <p:cNvGrpSpPr/>
          <p:nvPr/>
        </p:nvGrpSpPr>
        <p:grpSpPr>
          <a:xfrm>
            <a:off x="2835212" y="4479192"/>
            <a:ext cx="1893253" cy="578747"/>
            <a:chOff x="4986771" y="4655451"/>
            <a:chExt cx="1996552" cy="5787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5D5FD3-79F9-426E-A135-5CA948A6404A}"/>
                </a:ext>
              </a:extLst>
            </p:cNvPr>
            <p:cNvSpPr txBox="1"/>
            <p:nvPr/>
          </p:nvSpPr>
          <p:spPr>
            <a:xfrm>
              <a:off x="4986771" y="4655451"/>
              <a:ext cx="19965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Vitamin</a:t>
              </a:r>
              <a:r>
                <a:rPr lang="pl-P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 x2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F82613-3BCD-40C1-9011-DC8E0BD568B7}"/>
                </a:ext>
              </a:extLst>
            </p:cNvPr>
            <p:cNvSpPr txBox="1"/>
            <p:nvPr/>
          </p:nvSpPr>
          <p:spPr>
            <a:xfrm>
              <a:off x="4986771" y="4957199"/>
              <a:ext cx="1989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E7CEA501-35A1-450D-A41F-0FF25509405E}"/>
              </a:ext>
            </a:extLst>
          </p:cNvPr>
          <p:cNvSpPr/>
          <p:nvPr/>
        </p:nvSpPr>
        <p:spPr>
          <a:xfrm>
            <a:off x="3535027" y="3819572"/>
            <a:ext cx="493616" cy="4936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7" name="그룹 23">
            <a:extLst>
              <a:ext uri="{FF2B5EF4-FFF2-40B4-BE49-F238E27FC236}">
                <a16:creationId xmlns:a16="http://schemas.microsoft.com/office/drawing/2014/main" id="{C35CAF1A-DA85-4892-89C5-596106F5E27E}"/>
              </a:ext>
            </a:extLst>
          </p:cNvPr>
          <p:cNvGrpSpPr/>
          <p:nvPr/>
        </p:nvGrpSpPr>
        <p:grpSpPr>
          <a:xfrm>
            <a:off x="732421" y="4479192"/>
            <a:ext cx="1893253" cy="578747"/>
            <a:chOff x="3059832" y="4655451"/>
            <a:chExt cx="1996552" cy="57874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B7C619-7DF5-4B8E-919A-9FFD39935425}"/>
                </a:ext>
              </a:extLst>
            </p:cNvPr>
            <p:cNvSpPr txBox="1"/>
            <p:nvPr/>
          </p:nvSpPr>
          <p:spPr>
            <a:xfrm>
              <a:off x="3059832" y="4655451"/>
              <a:ext cx="19965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Polopiryna x1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DBC3E1-EBC5-4C95-A99C-8BE3AFEF57B1}"/>
                </a:ext>
              </a:extLst>
            </p:cNvPr>
            <p:cNvSpPr txBox="1"/>
            <p:nvPr/>
          </p:nvSpPr>
          <p:spPr>
            <a:xfrm>
              <a:off x="3059832" y="4957199"/>
              <a:ext cx="1989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2ACEF86D-BBD8-4D3D-9FB4-EEDF64C68801}"/>
              </a:ext>
            </a:extLst>
          </p:cNvPr>
          <p:cNvSpPr/>
          <p:nvPr/>
        </p:nvSpPr>
        <p:spPr>
          <a:xfrm>
            <a:off x="1432237" y="3828464"/>
            <a:ext cx="493616" cy="49361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그룹 1">
            <a:extLst>
              <a:ext uri="{FF2B5EF4-FFF2-40B4-BE49-F238E27FC236}">
                <a16:creationId xmlns:a16="http://schemas.microsoft.com/office/drawing/2014/main" id="{49D6960D-13E7-4ED8-8E0F-DF9180A35AA0}"/>
              </a:ext>
            </a:extLst>
          </p:cNvPr>
          <p:cNvGrpSpPr/>
          <p:nvPr/>
        </p:nvGrpSpPr>
        <p:grpSpPr>
          <a:xfrm>
            <a:off x="4938001" y="4479192"/>
            <a:ext cx="1893253" cy="578747"/>
            <a:chOff x="6913710" y="4655451"/>
            <a:chExt cx="1996552" cy="57874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BE303E-776B-4DF9-ADD1-335F57263558}"/>
                </a:ext>
              </a:extLst>
            </p:cNvPr>
            <p:cNvSpPr txBox="1"/>
            <p:nvPr/>
          </p:nvSpPr>
          <p:spPr>
            <a:xfrm>
              <a:off x="6913710" y="4655451"/>
              <a:ext cx="19965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Vitamin</a:t>
              </a:r>
              <a:r>
                <a:rPr lang="pl-PL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B x2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F7FB21-4D3B-46C2-9C18-CE509A9126F1}"/>
                </a:ext>
              </a:extLst>
            </p:cNvPr>
            <p:cNvSpPr txBox="1"/>
            <p:nvPr/>
          </p:nvSpPr>
          <p:spPr>
            <a:xfrm>
              <a:off x="6913710" y="4957199"/>
              <a:ext cx="1989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DF932673-C711-44EE-8815-B87AEE72CFCE}"/>
              </a:ext>
            </a:extLst>
          </p:cNvPr>
          <p:cNvSpPr/>
          <p:nvPr/>
        </p:nvSpPr>
        <p:spPr>
          <a:xfrm>
            <a:off x="5637817" y="3818024"/>
            <a:ext cx="493616" cy="4936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/>
              <a:t>Flexibility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F0BFE1-1582-438E-B94A-28E6651E71A6}"/>
              </a:ext>
            </a:extLst>
          </p:cNvPr>
          <p:cNvGrpSpPr/>
          <p:nvPr/>
        </p:nvGrpSpPr>
        <p:grpSpPr>
          <a:xfrm>
            <a:off x="4231809" y="2339317"/>
            <a:ext cx="1079158" cy="1645056"/>
            <a:chOff x="3279286" y="2124017"/>
            <a:chExt cx="1079158" cy="16450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F8AD93-2CE2-4411-93F8-65E2B1F70D10}"/>
                </a:ext>
              </a:extLst>
            </p:cNvPr>
            <p:cNvGrpSpPr/>
            <p:nvPr/>
          </p:nvGrpSpPr>
          <p:grpSpPr>
            <a:xfrm>
              <a:off x="3279286" y="2124017"/>
              <a:ext cx="1079158" cy="1645056"/>
              <a:chOff x="3209840" y="1280400"/>
              <a:chExt cx="1118863" cy="170558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1F225C6-3F9A-4CBE-8843-E7284AEDEFA6}"/>
                  </a:ext>
                </a:extLst>
              </p:cNvPr>
              <p:cNvSpPr/>
              <p:nvPr/>
            </p:nvSpPr>
            <p:spPr>
              <a:xfrm>
                <a:off x="3209840" y="1280400"/>
                <a:ext cx="1118863" cy="1705582"/>
              </a:xfrm>
              <a:custGeom>
                <a:avLst/>
                <a:gdLst>
                  <a:gd name="connsiteX0" fmla="*/ 850516 w 1118863"/>
                  <a:gd name="connsiteY0" fmla="*/ 323694 h 1705582"/>
                  <a:gd name="connsiteX1" fmla="*/ 861137 w 1118863"/>
                  <a:gd name="connsiteY1" fmla="*/ 342400 h 1705582"/>
                  <a:gd name="connsiteX2" fmla="*/ 864677 w 1118863"/>
                  <a:gd name="connsiteY2" fmla="*/ 400671 h 1705582"/>
                  <a:gd name="connsiteX3" fmla="*/ 1033557 w 1118863"/>
                  <a:gd name="connsiteY3" fmla="*/ 501090 h 1705582"/>
                  <a:gd name="connsiteX4" fmla="*/ 1118858 w 1118863"/>
                  <a:gd name="connsiteY4" fmla="*/ 691642 h 1705582"/>
                  <a:gd name="connsiteX5" fmla="*/ 1118523 w 1118863"/>
                  <a:gd name="connsiteY5" fmla="*/ 1593595 h 1705582"/>
                  <a:gd name="connsiteX6" fmla="*/ 1103119 w 1118863"/>
                  <a:gd name="connsiteY6" fmla="*/ 1636557 h 1705582"/>
                  <a:gd name="connsiteX7" fmla="*/ 955624 w 1118863"/>
                  <a:gd name="connsiteY7" fmla="*/ 1705544 h 1705582"/>
                  <a:gd name="connsiteX8" fmla="*/ 99933 w 1118863"/>
                  <a:gd name="connsiteY8" fmla="*/ 1704156 h 1705582"/>
                  <a:gd name="connsiteX9" fmla="*/ 61134 w 1118863"/>
                  <a:gd name="connsiteY9" fmla="*/ 1687221 h 1705582"/>
                  <a:gd name="connsiteX10" fmla="*/ 40 w 1118863"/>
                  <a:gd name="connsiteY10" fmla="*/ 1527095 h 1705582"/>
                  <a:gd name="connsiteX11" fmla="*/ 471 w 1118863"/>
                  <a:gd name="connsiteY11" fmla="*/ 699153 h 1705582"/>
                  <a:gd name="connsiteX12" fmla="*/ 110076 w 1118863"/>
                  <a:gd name="connsiteY12" fmla="*/ 481618 h 1705582"/>
                  <a:gd name="connsiteX13" fmla="*/ 238386 w 1118863"/>
                  <a:gd name="connsiteY13" fmla="*/ 409761 h 1705582"/>
                  <a:gd name="connsiteX14" fmla="*/ 259484 w 1118863"/>
                  <a:gd name="connsiteY14" fmla="*/ 376559 h 1705582"/>
                  <a:gd name="connsiteX15" fmla="*/ 259963 w 1118863"/>
                  <a:gd name="connsiteY15" fmla="*/ 324125 h 1705582"/>
                  <a:gd name="connsiteX16" fmla="*/ 850516 w 1118863"/>
                  <a:gd name="connsiteY16" fmla="*/ 323694 h 1705582"/>
                  <a:gd name="connsiteX17" fmla="*/ 231593 w 1118863"/>
                  <a:gd name="connsiteY17" fmla="*/ 247770 h 1705582"/>
                  <a:gd name="connsiteX18" fmla="*/ 889986 w 1118863"/>
                  <a:gd name="connsiteY18" fmla="*/ 247770 h 1705582"/>
                  <a:gd name="connsiteX19" fmla="*/ 889986 w 1118863"/>
                  <a:gd name="connsiteY19" fmla="*/ 309198 h 1705582"/>
                  <a:gd name="connsiteX20" fmla="*/ 231593 w 1118863"/>
                  <a:gd name="connsiteY20" fmla="*/ 309198 h 1705582"/>
                  <a:gd name="connsiteX21" fmla="*/ 276229 w 1118863"/>
                  <a:gd name="connsiteY21" fmla="*/ 0 h 1705582"/>
                  <a:gd name="connsiteX22" fmla="*/ 844105 w 1118863"/>
                  <a:gd name="connsiteY22" fmla="*/ 0 h 1705582"/>
                  <a:gd name="connsiteX23" fmla="*/ 880608 w 1118863"/>
                  <a:gd name="connsiteY23" fmla="*/ 36120 h 1705582"/>
                  <a:gd name="connsiteX24" fmla="*/ 880608 w 1118863"/>
                  <a:gd name="connsiteY24" fmla="*/ 232461 h 1705582"/>
                  <a:gd name="connsiteX25" fmla="*/ 839465 w 1118863"/>
                  <a:gd name="connsiteY25" fmla="*/ 232461 h 1705582"/>
                  <a:gd name="connsiteX26" fmla="*/ 839465 w 1118863"/>
                  <a:gd name="connsiteY26" fmla="*/ 213085 h 1705582"/>
                  <a:gd name="connsiteX27" fmla="*/ 839369 w 1118863"/>
                  <a:gd name="connsiteY27" fmla="*/ 75589 h 1705582"/>
                  <a:gd name="connsiteX28" fmla="*/ 832671 w 1118863"/>
                  <a:gd name="connsiteY28" fmla="*/ 56740 h 1705582"/>
                  <a:gd name="connsiteX29" fmla="*/ 824778 w 1118863"/>
                  <a:gd name="connsiteY29" fmla="*/ 74011 h 1705582"/>
                  <a:gd name="connsiteX30" fmla="*/ 824778 w 1118863"/>
                  <a:gd name="connsiteY30" fmla="*/ 232509 h 1705582"/>
                  <a:gd name="connsiteX31" fmla="*/ 779185 w 1118863"/>
                  <a:gd name="connsiteY31" fmla="*/ 232509 h 1705582"/>
                  <a:gd name="connsiteX32" fmla="*/ 779185 w 1118863"/>
                  <a:gd name="connsiteY32" fmla="*/ 213133 h 1705582"/>
                  <a:gd name="connsiteX33" fmla="*/ 779089 w 1118863"/>
                  <a:gd name="connsiteY33" fmla="*/ 75637 h 1705582"/>
                  <a:gd name="connsiteX34" fmla="*/ 772391 w 1118863"/>
                  <a:gd name="connsiteY34" fmla="*/ 56788 h 1705582"/>
                  <a:gd name="connsiteX35" fmla="*/ 764497 w 1118863"/>
                  <a:gd name="connsiteY35" fmla="*/ 74058 h 1705582"/>
                  <a:gd name="connsiteX36" fmla="*/ 764497 w 1118863"/>
                  <a:gd name="connsiteY36" fmla="*/ 232557 h 1705582"/>
                  <a:gd name="connsiteX37" fmla="*/ 718905 w 1118863"/>
                  <a:gd name="connsiteY37" fmla="*/ 232557 h 1705582"/>
                  <a:gd name="connsiteX38" fmla="*/ 718905 w 1118863"/>
                  <a:gd name="connsiteY38" fmla="*/ 213181 h 1705582"/>
                  <a:gd name="connsiteX39" fmla="*/ 718809 w 1118863"/>
                  <a:gd name="connsiteY39" fmla="*/ 75685 h 1705582"/>
                  <a:gd name="connsiteX40" fmla="*/ 712111 w 1118863"/>
                  <a:gd name="connsiteY40" fmla="*/ 56835 h 1705582"/>
                  <a:gd name="connsiteX41" fmla="*/ 704217 w 1118863"/>
                  <a:gd name="connsiteY41" fmla="*/ 74106 h 1705582"/>
                  <a:gd name="connsiteX42" fmla="*/ 704217 w 1118863"/>
                  <a:gd name="connsiteY42" fmla="*/ 232605 h 1705582"/>
                  <a:gd name="connsiteX43" fmla="*/ 658337 w 1118863"/>
                  <a:gd name="connsiteY43" fmla="*/ 232605 h 1705582"/>
                  <a:gd name="connsiteX44" fmla="*/ 658337 w 1118863"/>
                  <a:gd name="connsiteY44" fmla="*/ 213229 h 1705582"/>
                  <a:gd name="connsiteX45" fmla="*/ 658242 w 1118863"/>
                  <a:gd name="connsiteY45" fmla="*/ 75733 h 1705582"/>
                  <a:gd name="connsiteX46" fmla="*/ 651544 w 1118863"/>
                  <a:gd name="connsiteY46" fmla="*/ 56883 h 1705582"/>
                  <a:gd name="connsiteX47" fmla="*/ 643650 w 1118863"/>
                  <a:gd name="connsiteY47" fmla="*/ 74154 h 1705582"/>
                  <a:gd name="connsiteX48" fmla="*/ 643650 w 1118863"/>
                  <a:gd name="connsiteY48" fmla="*/ 232652 h 1705582"/>
                  <a:gd name="connsiteX49" fmla="*/ 598057 w 1118863"/>
                  <a:gd name="connsiteY49" fmla="*/ 232652 h 1705582"/>
                  <a:gd name="connsiteX50" fmla="*/ 598057 w 1118863"/>
                  <a:gd name="connsiteY50" fmla="*/ 213277 h 1705582"/>
                  <a:gd name="connsiteX51" fmla="*/ 597962 w 1118863"/>
                  <a:gd name="connsiteY51" fmla="*/ 75781 h 1705582"/>
                  <a:gd name="connsiteX52" fmla="*/ 591264 w 1118863"/>
                  <a:gd name="connsiteY52" fmla="*/ 56931 h 1705582"/>
                  <a:gd name="connsiteX53" fmla="*/ 583370 w 1118863"/>
                  <a:gd name="connsiteY53" fmla="*/ 74202 h 1705582"/>
                  <a:gd name="connsiteX54" fmla="*/ 583370 w 1118863"/>
                  <a:gd name="connsiteY54" fmla="*/ 232700 h 1705582"/>
                  <a:gd name="connsiteX55" fmla="*/ 537777 w 1118863"/>
                  <a:gd name="connsiteY55" fmla="*/ 232700 h 1705582"/>
                  <a:gd name="connsiteX56" fmla="*/ 537777 w 1118863"/>
                  <a:gd name="connsiteY56" fmla="*/ 213325 h 1705582"/>
                  <a:gd name="connsiteX57" fmla="*/ 537682 w 1118863"/>
                  <a:gd name="connsiteY57" fmla="*/ 75829 h 1705582"/>
                  <a:gd name="connsiteX58" fmla="*/ 530984 w 1118863"/>
                  <a:gd name="connsiteY58" fmla="*/ 56979 h 1705582"/>
                  <a:gd name="connsiteX59" fmla="*/ 523090 w 1118863"/>
                  <a:gd name="connsiteY59" fmla="*/ 74250 h 1705582"/>
                  <a:gd name="connsiteX60" fmla="*/ 523090 w 1118863"/>
                  <a:gd name="connsiteY60" fmla="*/ 232748 h 1705582"/>
                  <a:gd name="connsiteX61" fmla="*/ 477497 w 1118863"/>
                  <a:gd name="connsiteY61" fmla="*/ 232748 h 1705582"/>
                  <a:gd name="connsiteX62" fmla="*/ 477497 w 1118863"/>
                  <a:gd name="connsiteY62" fmla="*/ 213372 h 1705582"/>
                  <a:gd name="connsiteX63" fmla="*/ 477401 w 1118863"/>
                  <a:gd name="connsiteY63" fmla="*/ 75876 h 1705582"/>
                  <a:gd name="connsiteX64" fmla="*/ 470704 w 1118863"/>
                  <a:gd name="connsiteY64" fmla="*/ 57027 h 1705582"/>
                  <a:gd name="connsiteX65" fmla="*/ 462810 w 1118863"/>
                  <a:gd name="connsiteY65" fmla="*/ 74298 h 1705582"/>
                  <a:gd name="connsiteX66" fmla="*/ 462810 w 1118863"/>
                  <a:gd name="connsiteY66" fmla="*/ 232796 h 1705582"/>
                  <a:gd name="connsiteX67" fmla="*/ 417217 w 1118863"/>
                  <a:gd name="connsiteY67" fmla="*/ 232796 h 1705582"/>
                  <a:gd name="connsiteX68" fmla="*/ 417217 w 1118863"/>
                  <a:gd name="connsiteY68" fmla="*/ 213420 h 1705582"/>
                  <a:gd name="connsiteX69" fmla="*/ 417121 w 1118863"/>
                  <a:gd name="connsiteY69" fmla="*/ 75924 h 1705582"/>
                  <a:gd name="connsiteX70" fmla="*/ 410424 w 1118863"/>
                  <a:gd name="connsiteY70" fmla="*/ 57075 h 1705582"/>
                  <a:gd name="connsiteX71" fmla="*/ 402530 w 1118863"/>
                  <a:gd name="connsiteY71" fmla="*/ 74345 h 1705582"/>
                  <a:gd name="connsiteX72" fmla="*/ 402530 w 1118863"/>
                  <a:gd name="connsiteY72" fmla="*/ 232844 h 1705582"/>
                  <a:gd name="connsiteX73" fmla="*/ 356937 w 1118863"/>
                  <a:gd name="connsiteY73" fmla="*/ 232844 h 1705582"/>
                  <a:gd name="connsiteX74" fmla="*/ 356937 w 1118863"/>
                  <a:gd name="connsiteY74" fmla="*/ 213468 h 1705582"/>
                  <a:gd name="connsiteX75" fmla="*/ 356841 w 1118863"/>
                  <a:gd name="connsiteY75" fmla="*/ 75972 h 1705582"/>
                  <a:gd name="connsiteX76" fmla="*/ 350143 w 1118863"/>
                  <a:gd name="connsiteY76" fmla="*/ 57123 h 1705582"/>
                  <a:gd name="connsiteX77" fmla="*/ 342250 w 1118863"/>
                  <a:gd name="connsiteY77" fmla="*/ 74393 h 1705582"/>
                  <a:gd name="connsiteX78" fmla="*/ 342250 w 1118863"/>
                  <a:gd name="connsiteY78" fmla="*/ 232892 h 1705582"/>
                  <a:gd name="connsiteX79" fmla="*/ 296657 w 1118863"/>
                  <a:gd name="connsiteY79" fmla="*/ 232892 h 1705582"/>
                  <a:gd name="connsiteX80" fmla="*/ 296657 w 1118863"/>
                  <a:gd name="connsiteY80" fmla="*/ 213516 h 1705582"/>
                  <a:gd name="connsiteX81" fmla="*/ 296561 w 1118863"/>
                  <a:gd name="connsiteY81" fmla="*/ 76020 h 1705582"/>
                  <a:gd name="connsiteX82" fmla="*/ 289863 w 1118863"/>
                  <a:gd name="connsiteY82" fmla="*/ 57170 h 1705582"/>
                  <a:gd name="connsiteX83" fmla="*/ 281969 w 1118863"/>
                  <a:gd name="connsiteY83" fmla="*/ 74441 h 1705582"/>
                  <a:gd name="connsiteX84" fmla="*/ 281969 w 1118863"/>
                  <a:gd name="connsiteY84" fmla="*/ 232940 h 1705582"/>
                  <a:gd name="connsiteX85" fmla="*/ 239630 w 1118863"/>
                  <a:gd name="connsiteY85" fmla="*/ 232940 h 1705582"/>
                  <a:gd name="connsiteX86" fmla="*/ 239630 w 1118863"/>
                  <a:gd name="connsiteY86" fmla="*/ 36599 h 1705582"/>
                  <a:gd name="connsiteX87" fmla="*/ 276229 w 1118863"/>
                  <a:gd name="connsiteY87" fmla="*/ 0 h 170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118863" h="1705582">
                    <a:moveTo>
                      <a:pt x="850516" y="323694"/>
                    </a:moveTo>
                    <a:cubicBezTo>
                      <a:pt x="866017" y="323742"/>
                      <a:pt x="861376" y="327330"/>
                      <a:pt x="861137" y="342400"/>
                    </a:cubicBezTo>
                    <a:cubicBezTo>
                      <a:pt x="860754" y="364168"/>
                      <a:pt x="856831" y="397848"/>
                      <a:pt x="864677" y="400671"/>
                    </a:cubicBezTo>
                    <a:cubicBezTo>
                      <a:pt x="924623" y="428036"/>
                      <a:pt x="983659" y="456645"/>
                      <a:pt x="1033557" y="501090"/>
                    </a:cubicBezTo>
                    <a:cubicBezTo>
                      <a:pt x="1090823" y="552089"/>
                      <a:pt x="1119337" y="613230"/>
                      <a:pt x="1118858" y="691642"/>
                    </a:cubicBezTo>
                    <a:cubicBezTo>
                      <a:pt x="1117040" y="992277"/>
                      <a:pt x="1117997" y="1292912"/>
                      <a:pt x="1118523" y="1593595"/>
                    </a:cubicBezTo>
                    <a:cubicBezTo>
                      <a:pt x="1118571" y="1610722"/>
                      <a:pt x="1111921" y="1622635"/>
                      <a:pt x="1103119" y="1636557"/>
                    </a:cubicBezTo>
                    <a:cubicBezTo>
                      <a:pt x="1068194" y="1691670"/>
                      <a:pt x="1021023" y="1706453"/>
                      <a:pt x="955624" y="1705544"/>
                    </a:cubicBezTo>
                    <a:cubicBezTo>
                      <a:pt x="670441" y="1701525"/>
                      <a:pt x="385163" y="1703678"/>
                      <a:pt x="99933" y="1704156"/>
                    </a:cubicBezTo>
                    <a:cubicBezTo>
                      <a:pt x="83332" y="1704204"/>
                      <a:pt x="73381" y="1697937"/>
                      <a:pt x="61134" y="1687221"/>
                    </a:cubicBezTo>
                    <a:cubicBezTo>
                      <a:pt x="11809" y="1644068"/>
                      <a:pt x="-821" y="1592112"/>
                      <a:pt x="40" y="1527095"/>
                    </a:cubicBezTo>
                    <a:cubicBezTo>
                      <a:pt x="3629" y="1251147"/>
                      <a:pt x="3533" y="975102"/>
                      <a:pt x="471" y="699153"/>
                    </a:cubicBezTo>
                    <a:cubicBezTo>
                      <a:pt x="-581" y="604666"/>
                      <a:pt x="37883" y="536157"/>
                      <a:pt x="110076" y="481618"/>
                    </a:cubicBezTo>
                    <a:cubicBezTo>
                      <a:pt x="149497" y="451813"/>
                      <a:pt x="192076" y="427031"/>
                      <a:pt x="238386" y="409761"/>
                    </a:cubicBezTo>
                    <a:cubicBezTo>
                      <a:pt x="255992" y="403206"/>
                      <a:pt x="260967" y="394069"/>
                      <a:pt x="259484" y="376559"/>
                    </a:cubicBezTo>
                    <a:cubicBezTo>
                      <a:pt x="258001" y="359192"/>
                      <a:pt x="259675" y="341587"/>
                      <a:pt x="259963" y="324125"/>
                    </a:cubicBezTo>
                    <a:cubicBezTo>
                      <a:pt x="299767" y="323694"/>
                      <a:pt x="823629" y="323694"/>
                      <a:pt x="850516" y="323694"/>
                    </a:cubicBezTo>
                    <a:close/>
                    <a:moveTo>
                      <a:pt x="231593" y="247770"/>
                    </a:moveTo>
                    <a:lnTo>
                      <a:pt x="889986" y="247770"/>
                    </a:lnTo>
                    <a:lnTo>
                      <a:pt x="889986" y="309198"/>
                    </a:lnTo>
                    <a:lnTo>
                      <a:pt x="231593" y="309198"/>
                    </a:lnTo>
                    <a:close/>
                    <a:moveTo>
                      <a:pt x="276229" y="0"/>
                    </a:moveTo>
                    <a:lnTo>
                      <a:pt x="844105" y="0"/>
                    </a:lnTo>
                    <a:cubicBezTo>
                      <a:pt x="864342" y="0"/>
                      <a:pt x="880704" y="16410"/>
                      <a:pt x="880608" y="36120"/>
                    </a:cubicBezTo>
                    <a:lnTo>
                      <a:pt x="880608" y="232461"/>
                    </a:lnTo>
                    <a:lnTo>
                      <a:pt x="839465" y="232461"/>
                    </a:lnTo>
                    <a:cubicBezTo>
                      <a:pt x="839465" y="226003"/>
                      <a:pt x="839465" y="219544"/>
                      <a:pt x="839465" y="213085"/>
                    </a:cubicBezTo>
                    <a:cubicBezTo>
                      <a:pt x="839465" y="167253"/>
                      <a:pt x="839513" y="121421"/>
                      <a:pt x="839369" y="75589"/>
                    </a:cubicBezTo>
                    <a:cubicBezTo>
                      <a:pt x="839369" y="68509"/>
                      <a:pt x="841953" y="57410"/>
                      <a:pt x="832671" y="56740"/>
                    </a:cubicBezTo>
                    <a:cubicBezTo>
                      <a:pt x="822194" y="55974"/>
                      <a:pt x="824778" y="67169"/>
                      <a:pt x="824778" y="74011"/>
                    </a:cubicBezTo>
                    <a:cubicBezTo>
                      <a:pt x="824730" y="126827"/>
                      <a:pt x="824778" y="179692"/>
                      <a:pt x="824778" y="232509"/>
                    </a:cubicBezTo>
                    <a:lnTo>
                      <a:pt x="779185" y="232509"/>
                    </a:lnTo>
                    <a:cubicBezTo>
                      <a:pt x="779185" y="226050"/>
                      <a:pt x="779185" y="219592"/>
                      <a:pt x="779185" y="213133"/>
                    </a:cubicBezTo>
                    <a:cubicBezTo>
                      <a:pt x="779185" y="167301"/>
                      <a:pt x="779233" y="121469"/>
                      <a:pt x="779089" y="75637"/>
                    </a:cubicBezTo>
                    <a:cubicBezTo>
                      <a:pt x="779089" y="68557"/>
                      <a:pt x="781672" y="57457"/>
                      <a:pt x="772391" y="56788"/>
                    </a:cubicBezTo>
                    <a:cubicBezTo>
                      <a:pt x="761914" y="56022"/>
                      <a:pt x="764497" y="67217"/>
                      <a:pt x="764497" y="74058"/>
                    </a:cubicBezTo>
                    <a:cubicBezTo>
                      <a:pt x="764450" y="126875"/>
                      <a:pt x="764497" y="179740"/>
                      <a:pt x="764497" y="232557"/>
                    </a:cubicBezTo>
                    <a:lnTo>
                      <a:pt x="718905" y="232557"/>
                    </a:lnTo>
                    <a:cubicBezTo>
                      <a:pt x="718905" y="226098"/>
                      <a:pt x="718905" y="219640"/>
                      <a:pt x="718905" y="213181"/>
                    </a:cubicBezTo>
                    <a:cubicBezTo>
                      <a:pt x="718905" y="167349"/>
                      <a:pt x="718952" y="121517"/>
                      <a:pt x="718809" y="75685"/>
                    </a:cubicBezTo>
                    <a:cubicBezTo>
                      <a:pt x="718809" y="68604"/>
                      <a:pt x="721392" y="57505"/>
                      <a:pt x="712111" y="56835"/>
                    </a:cubicBezTo>
                    <a:cubicBezTo>
                      <a:pt x="701634" y="56070"/>
                      <a:pt x="704217" y="67265"/>
                      <a:pt x="704217" y="74106"/>
                    </a:cubicBezTo>
                    <a:cubicBezTo>
                      <a:pt x="704169" y="126923"/>
                      <a:pt x="704217" y="179788"/>
                      <a:pt x="704217" y="232605"/>
                    </a:cubicBezTo>
                    <a:lnTo>
                      <a:pt x="658337" y="232605"/>
                    </a:lnTo>
                    <a:cubicBezTo>
                      <a:pt x="658337" y="226146"/>
                      <a:pt x="658337" y="219688"/>
                      <a:pt x="658337" y="213229"/>
                    </a:cubicBezTo>
                    <a:cubicBezTo>
                      <a:pt x="658337" y="167397"/>
                      <a:pt x="658385" y="121565"/>
                      <a:pt x="658242" y="75733"/>
                    </a:cubicBezTo>
                    <a:cubicBezTo>
                      <a:pt x="658242" y="68652"/>
                      <a:pt x="660825" y="57553"/>
                      <a:pt x="651544" y="56883"/>
                    </a:cubicBezTo>
                    <a:cubicBezTo>
                      <a:pt x="641067" y="56118"/>
                      <a:pt x="643650" y="67313"/>
                      <a:pt x="643650" y="74154"/>
                    </a:cubicBezTo>
                    <a:cubicBezTo>
                      <a:pt x="643602" y="126971"/>
                      <a:pt x="643650" y="179836"/>
                      <a:pt x="643650" y="232652"/>
                    </a:cubicBezTo>
                    <a:lnTo>
                      <a:pt x="598057" y="232652"/>
                    </a:lnTo>
                    <a:cubicBezTo>
                      <a:pt x="598057" y="226194"/>
                      <a:pt x="598057" y="219735"/>
                      <a:pt x="598057" y="213277"/>
                    </a:cubicBezTo>
                    <a:cubicBezTo>
                      <a:pt x="598057" y="167445"/>
                      <a:pt x="598105" y="121613"/>
                      <a:pt x="597962" y="75781"/>
                    </a:cubicBezTo>
                    <a:cubicBezTo>
                      <a:pt x="597962" y="68700"/>
                      <a:pt x="600545" y="57601"/>
                      <a:pt x="591264" y="56931"/>
                    </a:cubicBezTo>
                    <a:cubicBezTo>
                      <a:pt x="580787" y="56166"/>
                      <a:pt x="583370" y="67361"/>
                      <a:pt x="583370" y="74202"/>
                    </a:cubicBezTo>
                    <a:cubicBezTo>
                      <a:pt x="583322" y="127019"/>
                      <a:pt x="583370" y="179883"/>
                      <a:pt x="583370" y="232700"/>
                    </a:cubicBezTo>
                    <a:lnTo>
                      <a:pt x="537777" y="232700"/>
                    </a:lnTo>
                    <a:cubicBezTo>
                      <a:pt x="537777" y="226242"/>
                      <a:pt x="537777" y="219783"/>
                      <a:pt x="537777" y="213325"/>
                    </a:cubicBezTo>
                    <a:cubicBezTo>
                      <a:pt x="537777" y="167493"/>
                      <a:pt x="537825" y="121661"/>
                      <a:pt x="537682" y="75829"/>
                    </a:cubicBezTo>
                    <a:cubicBezTo>
                      <a:pt x="537682" y="68748"/>
                      <a:pt x="540265" y="57649"/>
                      <a:pt x="530984" y="56979"/>
                    </a:cubicBezTo>
                    <a:cubicBezTo>
                      <a:pt x="520507" y="56214"/>
                      <a:pt x="523090" y="67408"/>
                      <a:pt x="523090" y="74250"/>
                    </a:cubicBezTo>
                    <a:cubicBezTo>
                      <a:pt x="523042" y="127067"/>
                      <a:pt x="523090" y="179931"/>
                      <a:pt x="523090" y="232748"/>
                    </a:cubicBezTo>
                    <a:lnTo>
                      <a:pt x="477497" y="232748"/>
                    </a:lnTo>
                    <a:cubicBezTo>
                      <a:pt x="477497" y="226290"/>
                      <a:pt x="477497" y="219831"/>
                      <a:pt x="477497" y="213372"/>
                    </a:cubicBezTo>
                    <a:cubicBezTo>
                      <a:pt x="477497" y="167540"/>
                      <a:pt x="477545" y="121708"/>
                      <a:pt x="477401" y="75876"/>
                    </a:cubicBezTo>
                    <a:cubicBezTo>
                      <a:pt x="477401" y="68796"/>
                      <a:pt x="479985" y="57697"/>
                      <a:pt x="470704" y="57027"/>
                    </a:cubicBezTo>
                    <a:cubicBezTo>
                      <a:pt x="460226" y="56261"/>
                      <a:pt x="462810" y="67456"/>
                      <a:pt x="462810" y="74298"/>
                    </a:cubicBezTo>
                    <a:cubicBezTo>
                      <a:pt x="462762" y="127114"/>
                      <a:pt x="462810" y="179979"/>
                      <a:pt x="462810" y="232796"/>
                    </a:cubicBezTo>
                    <a:lnTo>
                      <a:pt x="417217" y="232796"/>
                    </a:lnTo>
                    <a:cubicBezTo>
                      <a:pt x="417217" y="226337"/>
                      <a:pt x="417217" y="219879"/>
                      <a:pt x="417217" y="213420"/>
                    </a:cubicBezTo>
                    <a:cubicBezTo>
                      <a:pt x="417217" y="167588"/>
                      <a:pt x="417265" y="121756"/>
                      <a:pt x="417121" y="75924"/>
                    </a:cubicBezTo>
                    <a:cubicBezTo>
                      <a:pt x="417121" y="68844"/>
                      <a:pt x="419705" y="57744"/>
                      <a:pt x="410424" y="57075"/>
                    </a:cubicBezTo>
                    <a:cubicBezTo>
                      <a:pt x="399946" y="56309"/>
                      <a:pt x="402530" y="67504"/>
                      <a:pt x="402530" y="74345"/>
                    </a:cubicBezTo>
                    <a:cubicBezTo>
                      <a:pt x="402482" y="127162"/>
                      <a:pt x="402530" y="180027"/>
                      <a:pt x="402530" y="232844"/>
                    </a:cubicBezTo>
                    <a:lnTo>
                      <a:pt x="356937" y="232844"/>
                    </a:lnTo>
                    <a:cubicBezTo>
                      <a:pt x="356937" y="226385"/>
                      <a:pt x="356937" y="219927"/>
                      <a:pt x="356937" y="213468"/>
                    </a:cubicBezTo>
                    <a:cubicBezTo>
                      <a:pt x="356937" y="167636"/>
                      <a:pt x="356985" y="121804"/>
                      <a:pt x="356841" y="75972"/>
                    </a:cubicBezTo>
                    <a:cubicBezTo>
                      <a:pt x="356841" y="68892"/>
                      <a:pt x="359425" y="57792"/>
                      <a:pt x="350143" y="57123"/>
                    </a:cubicBezTo>
                    <a:cubicBezTo>
                      <a:pt x="339666" y="56357"/>
                      <a:pt x="342250" y="67552"/>
                      <a:pt x="342250" y="74393"/>
                    </a:cubicBezTo>
                    <a:cubicBezTo>
                      <a:pt x="342202" y="127210"/>
                      <a:pt x="342250" y="180075"/>
                      <a:pt x="342250" y="232892"/>
                    </a:cubicBezTo>
                    <a:lnTo>
                      <a:pt x="296657" y="232892"/>
                    </a:lnTo>
                    <a:cubicBezTo>
                      <a:pt x="296657" y="226433"/>
                      <a:pt x="296657" y="219975"/>
                      <a:pt x="296657" y="213516"/>
                    </a:cubicBezTo>
                    <a:cubicBezTo>
                      <a:pt x="296657" y="167684"/>
                      <a:pt x="296705" y="121852"/>
                      <a:pt x="296561" y="76020"/>
                    </a:cubicBezTo>
                    <a:cubicBezTo>
                      <a:pt x="296561" y="68939"/>
                      <a:pt x="299145" y="57840"/>
                      <a:pt x="289863" y="57170"/>
                    </a:cubicBezTo>
                    <a:cubicBezTo>
                      <a:pt x="279386" y="56405"/>
                      <a:pt x="281969" y="67600"/>
                      <a:pt x="281969" y="74441"/>
                    </a:cubicBezTo>
                    <a:cubicBezTo>
                      <a:pt x="281922" y="127258"/>
                      <a:pt x="281969" y="180123"/>
                      <a:pt x="281969" y="232940"/>
                    </a:cubicBezTo>
                    <a:lnTo>
                      <a:pt x="239630" y="232940"/>
                    </a:lnTo>
                    <a:lnTo>
                      <a:pt x="239630" y="36599"/>
                    </a:lnTo>
                    <a:cubicBezTo>
                      <a:pt x="239630" y="16410"/>
                      <a:pt x="255992" y="0"/>
                      <a:pt x="2762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7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73E32D3-8E53-4951-A5DA-EAFB2558136A}"/>
                  </a:ext>
                </a:extLst>
              </p:cNvPr>
              <p:cNvSpPr/>
              <p:nvPr/>
            </p:nvSpPr>
            <p:spPr>
              <a:xfrm>
                <a:off x="3230213" y="1618491"/>
                <a:ext cx="1073194" cy="1343366"/>
              </a:xfrm>
              <a:custGeom>
                <a:avLst/>
                <a:gdLst>
                  <a:gd name="connsiteX0" fmla="*/ 1073082 w 1073194"/>
                  <a:gd name="connsiteY0" fmla="*/ 350395 h 1343366"/>
                  <a:gd name="connsiteX1" fmla="*/ 981513 w 1073194"/>
                  <a:gd name="connsiteY1" fmla="*/ 164196 h 1343366"/>
                  <a:gd name="connsiteX2" fmla="*/ 834688 w 1073194"/>
                  <a:gd name="connsiteY2" fmla="*/ 82244 h 1343366"/>
                  <a:gd name="connsiteX3" fmla="*/ 814356 w 1073194"/>
                  <a:gd name="connsiteY3" fmla="*/ 52630 h 1343366"/>
                  <a:gd name="connsiteX4" fmla="*/ 814738 w 1073194"/>
                  <a:gd name="connsiteY4" fmla="*/ 148 h 1343366"/>
                  <a:gd name="connsiteX5" fmla="*/ 257961 w 1073194"/>
                  <a:gd name="connsiteY5" fmla="*/ 2588 h 1343366"/>
                  <a:gd name="connsiteX6" fmla="*/ 198207 w 1073194"/>
                  <a:gd name="connsiteY6" fmla="*/ 97840 h 1343366"/>
                  <a:gd name="connsiteX7" fmla="*/ 36982 w 1073194"/>
                  <a:gd name="connsiteY7" fmla="*/ 219070 h 1343366"/>
                  <a:gd name="connsiteX8" fmla="*/ 0 w 1073194"/>
                  <a:gd name="connsiteY8" fmla="*/ 329488 h 1343366"/>
                  <a:gd name="connsiteX9" fmla="*/ 96 w 1073194"/>
                  <a:gd name="connsiteY9" fmla="*/ 1250912 h 1343366"/>
                  <a:gd name="connsiteX10" fmla="*/ 11099 w 1073194"/>
                  <a:gd name="connsiteY10" fmla="*/ 1283253 h 1343366"/>
                  <a:gd name="connsiteX11" fmla="*/ 135917 w 1073194"/>
                  <a:gd name="connsiteY11" fmla="*/ 1343342 h 1343366"/>
                  <a:gd name="connsiteX12" fmla="*/ 987206 w 1073194"/>
                  <a:gd name="connsiteY12" fmla="*/ 1342002 h 1343366"/>
                  <a:gd name="connsiteX13" fmla="*/ 1024140 w 1073194"/>
                  <a:gd name="connsiteY13" fmla="*/ 1326263 h 1343366"/>
                  <a:gd name="connsiteX14" fmla="*/ 1073177 w 1073194"/>
                  <a:gd name="connsiteY14" fmla="*/ 1195417 h 1343366"/>
                  <a:gd name="connsiteX15" fmla="*/ 1073082 w 1073194"/>
                  <a:gd name="connsiteY15" fmla="*/ 350395 h 1343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73194" h="1343366">
                    <a:moveTo>
                      <a:pt x="1073082" y="350395"/>
                    </a:moveTo>
                    <a:cubicBezTo>
                      <a:pt x="1073847" y="269973"/>
                      <a:pt x="1041028" y="211846"/>
                      <a:pt x="981513" y="164196"/>
                    </a:cubicBezTo>
                    <a:cubicBezTo>
                      <a:pt x="937212" y="128746"/>
                      <a:pt x="887936" y="101763"/>
                      <a:pt x="834688" y="82244"/>
                    </a:cubicBezTo>
                    <a:cubicBezTo>
                      <a:pt x="819857" y="76790"/>
                      <a:pt x="813016" y="69040"/>
                      <a:pt x="814356" y="52630"/>
                    </a:cubicBezTo>
                    <a:cubicBezTo>
                      <a:pt x="815791" y="35216"/>
                      <a:pt x="814547" y="17658"/>
                      <a:pt x="814738" y="148"/>
                    </a:cubicBezTo>
                    <a:cubicBezTo>
                      <a:pt x="771873" y="-809"/>
                      <a:pt x="316662" y="3210"/>
                      <a:pt x="257961" y="2588"/>
                    </a:cubicBezTo>
                    <a:cubicBezTo>
                      <a:pt x="263941" y="52247"/>
                      <a:pt x="261549" y="71814"/>
                      <a:pt x="198207" y="97840"/>
                    </a:cubicBezTo>
                    <a:cubicBezTo>
                      <a:pt x="135726" y="123531"/>
                      <a:pt x="78890" y="163574"/>
                      <a:pt x="36982" y="219070"/>
                    </a:cubicBezTo>
                    <a:cubicBezTo>
                      <a:pt x="12343" y="251698"/>
                      <a:pt x="-48" y="287866"/>
                      <a:pt x="0" y="329488"/>
                    </a:cubicBezTo>
                    <a:cubicBezTo>
                      <a:pt x="574" y="636629"/>
                      <a:pt x="383" y="943771"/>
                      <a:pt x="96" y="1250912"/>
                    </a:cubicBezTo>
                    <a:cubicBezTo>
                      <a:pt x="96" y="1263495"/>
                      <a:pt x="4402" y="1272776"/>
                      <a:pt x="11099" y="1283253"/>
                    </a:cubicBezTo>
                    <a:cubicBezTo>
                      <a:pt x="40713" y="1329277"/>
                      <a:pt x="79417" y="1344060"/>
                      <a:pt x="135917" y="1343342"/>
                    </a:cubicBezTo>
                    <a:cubicBezTo>
                      <a:pt x="419617" y="1339802"/>
                      <a:pt x="703412" y="1341620"/>
                      <a:pt x="987206" y="1342002"/>
                    </a:cubicBezTo>
                    <a:cubicBezTo>
                      <a:pt x="1002707" y="1342002"/>
                      <a:pt x="1012562" y="1336644"/>
                      <a:pt x="1024140" y="1326263"/>
                    </a:cubicBezTo>
                    <a:cubicBezTo>
                      <a:pt x="1063992" y="1290621"/>
                      <a:pt x="1073656" y="1248138"/>
                      <a:pt x="1073177" y="1195417"/>
                    </a:cubicBezTo>
                    <a:cubicBezTo>
                      <a:pt x="1070690" y="913727"/>
                      <a:pt x="1070403" y="632037"/>
                      <a:pt x="1073082" y="3503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C2E8487-51C6-4389-8320-B50B1D72C49E}"/>
                </a:ext>
              </a:extLst>
            </p:cNvPr>
            <p:cNvSpPr/>
            <p:nvPr/>
          </p:nvSpPr>
          <p:spPr>
            <a:xfrm>
              <a:off x="3413303" y="2924183"/>
              <a:ext cx="812369" cy="511074"/>
            </a:xfrm>
            <a:custGeom>
              <a:avLst/>
              <a:gdLst>
                <a:gd name="connsiteX0" fmla="*/ 420549 w 842258"/>
                <a:gd name="connsiteY0" fmla="*/ 12 h 529878"/>
                <a:gd name="connsiteX1" fmla="*/ 786297 w 842258"/>
                <a:gd name="connsiteY1" fmla="*/ 60 h 529878"/>
                <a:gd name="connsiteX2" fmla="*/ 842223 w 842258"/>
                <a:gd name="connsiteY2" fmla="*/ 56513 h 529878"/>
                <a:gd name="connsiteX3" fmla="*/ 842223 w 842258"/>
                <a:gd name="connsiteY3" fmla="*/ 474120 h 529878"/>
                <a:gd name="connsiteX4" fmla="*/ 787253 w 842258"/>
                <a:gd name="connsiteY4" fmla="*/ 529807 h 529878"/>
                <a:gd name="connsiteX5" fmla="*/ 55807 w 842258"/>
                <a:gd name="connsiteY5" fmla="*/ 529807 h 529878"/>
                <a:gd name="connsiteX6" fmla="*/ 72 w 842258"/>
                <a:gd name="connsiteY6" fmla="*/ 474981 h 529878"/>
                <a:gd name="connsiteX7" fmla="*/ 72 w 842258"/>
                <a:gd name="connsiteY7" fmla="*/ 55030 h 529878"/>
                <a:gd name="connsiteX8" fmla="*/ 54898 w 842258"/>
                <a:gd name="connsiteY8" fmla="*/ 108 h 529878"/>
                <a:gd name="connsiteX9" fmla="*/ 420549 w 842258"/>
                <a:gd name="connsiteY9" fmla="*/ 12 h 52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258" h="529878">
                  <a:moveTo>
                    <a:pt x="420549" y="12"/>
                  </a:moveTo>
                  <a:cubicBezTo>
                    <a:pt x="542449" y="12"/>
                    <a:pt x="664349" y="-36"/>
                    <a:pt x="786297" y="60"/>
                  </a:cubicBezTo>
                  <a:cubicBezTo>
                    <a:pt x="826531" y="108"/>
                    <a:pt x="842223" y="15991"/>
                    <a:pt x="842223" y="56513"/>
                  </a:cubicBezTo>
                  <a:cubicBezTo>
                    <a:pt x="842271" y="195731"/>
                    <a:pt x="842271" y="334901"/>
                    <a:pt x="842223" y="474120"/>
                  </a:cubicBezTo>
                  <a:cubicBezTo>
                    <a:pt x="842223" y="511532"/>
                    <a:pt x="824426" y="529807"/>
                    <a:pt x="787253" y="529807"/>
                  </a:cubicBezTo>
                  <a:cubicBezTo>
                    <a:pt x="543454" y="529903"/>
                    <a:pt x="299607" y="529903"/>
                    <a:pt x="55807" y="529807"/>
                  </a:cubicBezTo>
                  <a:cubicBezTo>
                    <a:pt x="17917" y="529807"/>
                    <a:pt x="120" y="512202"/>
                    <a:pt x="72" y="474981"/>
                  </a:cubicBezTo>
                  <a:cubicBezTo>
                    <a:pt x="-24" y="334997"/>
                    <a:pt x="-24" y="195013"/>
                    <a:pt x="72" y="55030"/>
                  </a:cubicBezTo>
                  <a:cubicBezTo>
                    <a:pt x="120" y="15943"/>
                    <a:pt x="15955" y="108"/>
                    <a:pt x="54898" y="108"/>
                  </a:cubicBezTo>
                  <a:cubicBezTo>
                    <a:pt x="176702" y="-36"/>
                    <a:pt x="298650" y="12"/>
                    <a:pt x="420549" y="12"/>
                  </a:cubicBezTo>
                  <a:close/>
                </a:path>
              </a:pathLst>
            </a:custGeom>
            <a:solidFill>
              <a:schemeClr val="accent2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C30B48-FC38-4C60-975C-33ABCEB05DE0}"/>
              </a:ext>
            </a:extLst>
          </p:cNvPr>
          <p:cNvGrpSpPr/>
          <p:nvPr/>
        </p:nvGrpSpPr>
        <p:grpSpPr>
          <a:xfrm>
            <a:off x="1598655" y="2571066"/>
            <a:ext cx="1047601" cy="1413307"/>
            <a:chOff x="1856859" y="1518875"/>
            <a:chExt cx="1086145" cy="146530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EF294E-FEE0-4BD4-BE9F-439026639168}"/>
                </a:ext>
              </a:extLst>
            </p:cNvPr>
            <p:cNvSpPr/>
            <p:nvPr/>
          </p:nvSpPr>
          <p:spPr>
            <a:xfrm>
              <a:off x="1856859" y="1518875"/>
              <a:ext cx="1086145" cy="1465307"/>
            </a:xfrm>
            <a:custGeom>
              <a:avLst/>
              <a:gdLst>
                <a:gd name="connsiteX0" fmla="*/ 62788 w 1086145"/>
                <a:gd name="connsiteY0" fmla="*/ 364710 h 1465307"/>
                <a:gd name="connsiteX1" fmla="*/ 40159 w 1086145"/>
                <a:gd name="connsiteY1" fmla="*/ 317395 h 1465307"/>
                <a:gd name="connsiteX2" fmla="*/ 259 w 1086145"/>
                <a:gd name="connsiteY2" fmla="*/ 270749 h 1465307"/>
                <a:gd name="connsiteX3" fmla="*/ 355 w 1086145"/>
                <a:gd name="connsiteY3" fmla="*/ 51157 h 1465307"/>
                <a:gd name="connsiteX4" fmla="*/ 49249 w 1086145"/>
                <a:gd name="connsiteY4" fmla="*/ 254 h 1465307"/>
                <a:gd name="connsiteX5" fmla="*/ 1019950 w 1086145"/>
                <a:gd name="connsiteY5" fmla="*/ 158 h 1465307"/>
                <a:gd name="connsiteX6" fmla="*/ 1086115 w 1086145"/>
                <a:gd name="connsiteY6" fmla="*/ 66754 h 1465307"/>
                <a:gd name="connsiteX7" fmla="*/ 1086067 w 1086145"/>
                <a:gd name="connsiteY7" fmla="*/ 264865 h 1465307"/>
                <a:gd name="connsiteX8" fmla="*/ 1033633 w 1086145"/>
                <a:gd name="connsiteY8" fmla="*/ 320026 h 1465307"/>
                <a:gd name="connsiteX9" fmla="*/ 1023538 w 1086145"/>
                <a:gd name="connsiteY9" fmla="*/ 365140 h 1465307"/>
                <a:gd name="connsiteX10" fmla="*/ 1023586 w 1086145"/>
                <a:gd name="connsiteY10" fmla="*/ 1357992 h 1465307"/>
                <a:gd name="connsiteX11" fmla="*/ 916278 w 1086145"/>
                <a:gd name="connsiteY11" fmla="*/ 1465252 h 1465307"/>
                <a:gd name="connsiteX12" fmla="*/ 170288 w 1086145"/>
                <a:gd name="connsiteY12" fmla="*/ 1465252 h 1465307"/>
                <a:gd name="connsiteX13" fmla="*/ 62692 w 1086145"/>
                <a:gd name="connsiteY13" fmla="*/ 1357561 h 1465307"/>
                <a:gd name="connsiteX14" fmla="*/ 62788 w 1086145"/>
                <a:gd name="connsiteY14" fmla="*/ 364710 h 1465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145" h="1465307">
                  <a:moveTo>
                    <a:pt x="62788" y="364710"/>
                  </a:moveTo>
                  <a:cubicBezTo>
                    <a:pt x="63075" y="334474"/>
                    <a:pt x="68146" y="320074"/>
                    <a:pt x="40159" y="317395"/>
                  </a:cubicBezTo>
                  <a:cubicBezTo>
                    <a:pt x="5378" y="315433"/>
                    <a:pt x="355" y="292661"/>
                    <a:pt x="259" y="270749"/>
                  </a:cubicBezTo>
                  <a:cubicBezTo>
                    <a:pt x="20" y="197552"/>
                    <a:pt x="-219" y="124355"/>
                    <a:pt x="355" y="51157"/>
                  </a:cubicBezTo>
                  <a:cubicBezTo>
                    <a:pt x="594" y="21065"/>
                    <a:pt x="19396" y="2407"/>
                    <a:pt x="49249" y="254"/>
                  </a:cubicBezTo>
                  <a:cubicBezTo>
                    <a:pt x="55612" y="-224"/>
                    <a:pt x="702762" y="111"/>
                    <a:pt x="1019950" y="158"/>
                  </a:cubicBezTo>
                  <a:cubicBezTo>
                    <a:pt x="1072289" y="158"/>
                    <a:pt x="1086115" y="14128"/>
                    <a:pt x="1086115" y="66754"/>
                  </a:cubicBezTo>
                  <a:cubicBezTo>
                    <a:pt x="1086115" y="132775"/>
                    <a:pt x="1086210" y="198796"/>
                    <a:pt x="1086067" y="264865"/>
                  </a:cubicBezTo>
                  <a:cubicBezTo>
                    <a:pt x="1086019" y="302659"/>
                    <a:pt x="1071714" y="317921"/>
                    <a:pt x="1033633" y="320026"/>
                  </a:cubicBezTo>
                  <a:cubicBezTo>
                    <a:pt x="1023155" y="320600"/>
                    <a:pt x="1023155" y="320600"/>
                    <a:pt x="1023538" y="365140"/>
                  </a:cubicBezTo>
                  <a:cubicBezTo>
                    <a:pt x="1023586" y="696107"/>
                    <a:pt x="1023634" y="1027073"/>
                    <a:pt x="1023586" y="1357992"/>
                  </a:cubicBezTo>
                  <a:cubicBezTo>
                    <a:pt x="1023586" y="1427888"/>
                    <a:pt x="986270" y="1465204"/>
                    <a:pt x="916278" y="1465252"/>
                  </a:cubicBezTo>
                  <a:cubicBezTo>
                    <a:pt x="667598" y="1465300"/>
                    <a:pt x="418967" y="1465348"/>
                    <a:pt x="170288" y="1465252"/>
                  </a:cubicBezTo>
                  <a:cubicBezTo>
                    <a:pt x="100822" y="1465252"/>
                    <a:pt x="62692" y="1427027"/>
                    <a:pt x="62692" y="1357561"/>
                  </a:cubicBezTo>
                  <a:cubicBezTo>
                    <a:pt x="62692" y="1192126"/>
                    <a:pt x="62740" y="371073"/>
                    <a:pt x="62788" y="364710"/>
                  </a:cubicBezTo>
                  <a:close/>
                </a:path>
              </a:pathLst>
            </a:custGeom>
            <a:solidFill>
              <a:schemeClr val="accent1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A21FA6B-34EE-45DE-B125-DF6AAD9DF112}"/>
                </a:ext>
              </a:extLst>
            </p:cNvPr>
            <p:cNvSpPr/>
            <p:nvPr/>
          </p:nvSpPr>
          <p:spPr>
            <a:xfrm>
              <a:off x="1907061" y="1546462"/>
              <a:ext cx="985864" cy="1418313"/>
            </a:xfrm>
            <a:custGeom>
              <a:avLst/>
              <a:gdLst>
                <a:gd name="connsiteX0" fmla="*/ 72196 w 985864"/>
                <a:gd name="connsiteY0" fmla="*/ 292534 h 1418313"/>
                <a:gd name="connsiteX1" fmla="*/ 920806 w 985864"/>
                <a:gd name="connsiteY1" fmla="*/ 292534 h 1418313"/>
                <a:gd name="connsiteX2" fmla="*/ 954104 w 985864"/>
                <a:gd name="connsiteY2" fmla="*/ 329037 h 1418313"/>
                <a:gd name="connsiteX3" fmla="*/ 954104 w 985864"/>
                <a:gd name="connsiteY3" fmla="*/ 1333610 h 1418313"/>
                <a:gd name="connsiteX4" fmla="*/ 870333 w 985864"/>
                <a:gd name="connsiteY4" fmla="*/ 1418241 h 1418313"/>
                <a:gd name="connsiteX5" fmla="*/ 117358 w 985864"/>
                <a:gd name="connsiteY5" fmla="*/ 1418241 h 1418313"/>
                <a:gd name="connsiteX6" fmla="*/ 32105 w 985864"/>
                <a:gd name="connsiteY6" fmla="*/ 1334710 h 1418313"/>
                <a:gd name="connsiteX7" fmla="*/ 32105 w 985864"/>
                <a:gd name="connsiteY7" fmla="*/ 332482 h 1418313"/>
                <a:gd name="connsiteX8" fmla="*/ 72196 w 985864"/>
                <a:gd name="connsiteY8" fmla="*/ 292534 h 1418313"/>
                <a:gd name="connsiteX9" fmla="*/ 979889 w 985864"/>
                <a:gd name="connsiteY9" fmla="*/ 33 h 1418313"/>
                <a:gd name="connsiteX10" fmla="*/ 985582 w 985864"/>
                <a:gd name="connsiteY10" fmla="*/ 16059 h 1418313"/>
                <a:gd name="connsiteX11" fmla="*/ 985630 w 985864"/>
                <a:gd name="connsiteY11" fmla="*/ 132792 h 1418313"/>
                <a:gd name="connsiteX12" fmla="*/ 985534 w 985864"/>
                <a:gd name="connsiteY12" fmla="*/ 251917 h 1418313"/>
                <a:gd name="connsiteX13" fmla="*/ 978693 w 985864"/>
                <a:gd name="connsiteY13" fmla="*/ 266509 h 1418313"/>
                <a:gd name="connsiteX14" fmla="*/ 973143 w 985864"/>
                <a:gd name="connsiteY14" fmla="*/ 252922 h 1418313"/>
                <a:gd name="connsiteX15" fmla="*/ 973191 w 985864"/>
                <a:gd name="connsiteY15" fmla="*/ 14672 h 1418313"/>
                <a:gd name="connsiteX16" fmla="*/ 979889 w 985864"/>
                <a:gd name="connsiteY16" fmla="*/ 33 h 1418313"/>
                <a:gd name="connsiteX17" fmla="*/ 928651 w 985864"/>
                <a:gd name="connsiteY17" fmla="*/ 33 h 1418313"/>
                <a:gd name="connsiteX18" fmla="*/ 934344 w 985864"/>
                <a:gd name="connsiteY18" fmla="*/ 16059 h 1418313"/>
                <a:gd name="connsiteX19" fmla="*/ 934392 w 985864"/>
                <a:gd name="connsiteY19" fmla="*/ 132792 h 1418313"/>
                <a:gd name="connsiteX20" fmla="*/ 934296 w 985864"/>
                <a:gd name="connsiteY20" fmla="*/ 251917 h 1418313"/>
                <a:gd name="connsiteX21" fmla="*/ 927455 w 985864"/>
                <a:gd name="connsiteY21" fmla="*/ 266509 h 1418313"/>
                <a:gd name="connsiteX22" fmla="*/ 921905 w 985864"/>
                <a:gd name="connsiteY22" fmla="*/ 252922 h 1418313"/>
                <a:gd name="connsiteX23" fmla="*/ 921953 w 985864"/>
                <a:gd name="connsiteY23" fmla="*/ 14672 h 1418313"/>
                <a:gd name="connsiteX24" fmla="*/ 928651 w 985864"/>
                <a:gd name="connsiteY24" fmla="*/ 33 h 1418313"/>
                <a:gd name="connsiteX25" fmla="*/ 877460 w 985864"/>
                <a:gd name="connsiteY25" fmla="*/ 33 h 1418313"/>
                <a:gd name="connsiteX26" fmla="*/ 883153 w 985864"/>
                <a:gd name="connsiteY26" fmla="*/ 16059 h 1418313"/>
                <a:gd name="connsiteX27" fmla="*/ 883201 w 985864"/>
                <a:gd name="connsiteY27" fmla="*/ 132792 h 1418313"/>
                <a:gd name="connsiteX28" fmla="*/ 883105 w 985864"/>
                <a:gd name="connsiteY28" fmla="*/ 251917 h 1418313"/>
                <a:gd name="connsiteX29" fmla="*/ 876264 w 985864"/>
                <a:gd name="connsiteY29" fmla="*/ 266509 h 1418313"/>
                <a:gd name="connsiteX30" fmla="*/ 870714 w 985864"/>
                <a:gd name="connsiteY30" fmla="*/ 252922 h 1418313"/>
                <a:gd name="connsiteX31" fmla="*/ 870762 w 985864"/>
                <a:gd name="connsiteY31" fmla="*/ 14672 h 1418313"/>
                <a:gd name="connsiteX32" fmla="*/ 877460 w 985864"/>
                <a:gd name="connsiteY32" fmla="*/ 33 h 1418313"/>
                <a:gd name="connsiteX33" fmla="*/ 826270 w 985864"/>
                <a:gd name="connsiteY33" fmla="*/ 33 h 1418313"/>
                <a:gd name="connsiteX34" fmla="*/ 831963 w 985864"/>
                <a:gd name="connsiteY34" fmla="*/ 16059 h 1418313"/>
                <a:gd name="connsiteX35" fmla="*/ 832011 w 985864"/>
                <a:gd name="connsiteY35" fmla="*/ 132792 h 1418313"/>
                <a:gd name="connsiteX36" fmla="*/ 831915 w 985864"/>
                <a:gd name="connsiteY36" fmla="*/ 251917 h 1418313"/>
                <a:gd name="connsiteX37" fmla="*/ 825074 w 985864"/>
                <a:gd name="connsiteY37" fmla="*/ 266509 h 1418313"/>
                <a:gd name="connsiteX38" fmla="*/ 819524 w 985864"/>
                <a:gd name="connsiteY38" fmla="*/ 252922 h 1418313"/>
                <a:gd name="connsiteX39" fmla="*/ 819572 w 985864"/>
                <a:gd name="connsiteY39" fmla="*/ 14672 h 1418313"/>
                <a:gd name="connsiteX40" fmla="*/ 826270 w 985864"/>
                <a:gd name="connsiteY40" fmla="*/ 33 h 1418313"/>
                <a:gd name="connsiteX41" fmla="*/ 775032 w 985864"/>
                <a:gd name="connsiteY41" fmla="*/ 33 h 1418313"/>
                <a:gd name="connsiteX42" fmla="*/ 780725 w 985864"/>
                <a:gd name="connsiteY42" fmla="*/ 16059 h 1418313"/>
                <a:gd name="connsiteX43" fmla="*/ 780773 w 985864"/>
                <a:gd name="connsiteY43" fmla="*/ 132792 h 1418313"/>
                <a:gd name="connsiteX44" fmla="*/ 780677 w 985864"/>
                <a:gd name="connsiteY44" fmla="*/ 251917 h 1418313"/>
                <a:gd name="connsiteX45" fmla="*/ 773836 w 985864"/>
                <a:gd name="connsiteY45" fmla="*/ 266509 h 1418313"/>
                <a:gd name="connsiteX46" fmla="*/ 768286 w 985864"/>
                <a:gd name="connsiteY46" fmla="*/ 252922 h 1418313"/>
                <a:gd name="connsiteX47" fmla="*/ 768334 w 985864"/>
                <a:gd name="connsiteY47" fmla="*/ 14672 h 1418313"/>
                <a:gd name="connsiteX48" fmla="*/ 775032 w 985864"/>
                <a:gd name="connsiteY48" fmla="*/ 33 h 1418313"/>
                <a:gd name="connsiteX49" fmla="*/ 723842 w 985864"/>
                <a:gd name="connsiteY49" fmla="*/ 33 h 1418313"/>
                <a:gd name="connsiteX50" fmla="*/ 729535 w 985864"/>
                <a:gd name="connsiteY50" fmla="*/ 16059 h 1418313"/>
                <a:gd name="connsiteX51" fmla="*/ 729583 w 985864"/>
                <a:gd name="connsiteY51" fmla="*/ 132792 h 1418313"/>
                <a:gd name="connsiteX52" fmla="*/ 729487 w 985864"/>
                <a:gd name="connsiteY52" fmla="*/ 251917 h 1418313"/>
                <a:gd name="connsiteX53" fmla="*/ 722646 w 985864"/>
                <a:gd name="connsiteY53" fmla="*/ 266509 h 1418313"/>
                <a:gd name="connsiteX54" fmla="*/ 717096 w 985864"/>
                <a:gd name="connsiteY54" fmla="*/ 252922 h 1418313"/>
                <a:gd name="connsiteX55" fmla="*/ 717144 w 985864"/>
                <a:gd name="connsiteY55" fmla="*/ 14672 h 1418313"/>
                <a:gd name="connsiteX56" fmla="*/ 723842 w 985864"/>
                <a:gd name="connsiteY56" fmla="*/ 33 h 1418313"/>
                <a:gd name="connsiteX57" fmla="*/ 672652 w 985864"/>
                <a:gd name="connsiteY57" fmla="*/ 33 h 1418313"/>
                <a:gd name="connsiteX58" fmla="*/ 678345 w 985864"/>
                <a:gd name="connsiteY58" fmla="*/ 16059 h 1418313"/>
                <a:gd name="connsiteX59" fmla="*/ 678393 w 985864"/>
                <a:gd name="connsiteY59" fmla="*/ 132792 h 1418313"/>
                <a:gd name="connsiteX60" fmla="*/ 678297 w 985864"/>
                <a:gd name="connsiteY60" fmla="*/ 251917 h 1418313"/>
                <a:gd name="connsiteX61" fmla="*/ 671456 w 985864"/>
                <a:gd name="connsiteY61" fmla="*/ 266509 h 1418313"/>
                <a:gd name="connsiteX62" fmla="*/ 665906 w 985864"/>
                <a:gd name="connsiteY62" fmla="*/ 252922 h 1418313"/>
                <a:gd name="connsiteX63" fmla="*/ 665954 w 985864"/>
                <a:gd name="connsiteY63" fmla="*/ 14672 h 1418313"/>
                <a:gd name="connsiteX64" fmla="*/ 672652 w 985864"/>
                <a:gd name="connsiteY64" fmla="*/ 33 h 1418313"/>
                <a:gd name="connsiteX65" fmla="*/ 621414 w 985864"/>
                <a:gd name="connsiteY65" fmla="*/ 33 h 1418313"/>
                <a:gd name="connsiteX66" fmla="*/ 627107 w 985864"/>
                <a:gd name="connsiteY66" fmla="*/ 16059 h 1418313"/>
                <a:gd name="connsiteX67" fmla="*/ 627155 w 985864"/>
                <a:gd name="connsiteY67" fmla="*/ 132792 h 1418313"/>
                <a:gd name="connsiteX68" fmla="*/ 627059 w 985864"/>
                <a:gd name="connsiteY68" fmla="*/ 251917 h 1418313"/>
                <a:gd name="connsiteX69" fmla="*/ 620218 w 985864"/>
                <a:gd name="connsiteY69" fmla="*/ 266509 h 1418313"/>
                <a:gd name="connsiteX70" fmla="*/ 614668 w 985864"/>
                <a:gd name="connsiteY70" fmla="*/ 252922 h 1418313"/>
                <a:gd name="connsiteX71" fmla="*/ 614716 w 985864"/>
                <a:gd name="connsiteY71" fmla="*/ 14672 h 1418313"/>
                <a:gd name="connsiteX72" fmla="*/ 621414 w 985864"/>
                <a:gd name="connsiteY72" fmla="*/ 33 h 1418313"/>
                <a:gd name="connsiteX73" fmla="*/ 570223 w 985864"/>
                <a:gd name="connsiteY73" fmla="*/ 33 h 1418313"/>
                <a:gd name="connsiteX74" fmla="*/ 575916 w 985864"/>
                <a:gd name="connsiteY74" fmla="*/ 16059 h 1418313"/>
                <a:gd name="connsiteX75" fmla="*/ 575964 w 985864"/>
                <a:gd name="connsiteY75" fmla="*/ 132792 h 1418313"/>
                <a:gd name="connsiteX76" fmla="*/ 575868 w 985864"/>
                <a:gd name="connsiteY76" fmla="*/ 251917 h 1418313"/>
                <a:gd name="connsiteX77" fmla="*/ 569027 w 985864"/>
                <a:gd name="connsiteY77" fmla="*/ 266509 h 1418313"/>
                <a:gd name="connsiteX78" fmla="*/ 563477 w 985864"/>
                <a:gd name="connsiteY78" fmla="*/ 252922 h 1418313"/>
                <a:gd name="connsiteX79" fmla="*/ 563525 w 985864"/>
                <a:gd name="connsiteY79" fmla="*/ 14672 h 1418313"/>
                <a:gd name="connsiteX80" fmla="*/ 570223 w 985864"/>
                <a:gd name="connsiteY80" fmla="*/ 33 h 1418313"/>
                <a:gd name="connsiteX81" fmla="*/ 518985 w 985864"/>
                <a:gd name="connsiteY81" fmla="*/ 33 h 1418313"/>
                <a:gd name="connsiteX82" fmla="*/ 524678 w 985864"/>
                <a:gd name="connsiteY82" fmla="*/ 16059 h 1418313"/>
                <a:gd name="connsiteX83" fmla="*/ 524726 w 985864"/>
                <a:gd name="connsiteY83" fmla="*/ 132792 h 1418313"/>
                <a:gd name="connsiteX84" fmla="*/ 524630 w 985864"/>
                <a:gd name="connsiteY84" fmla="*/ 251917 h 1418313"/>
                <a:gd name="connsiteX85" fmla="*/ 517789 w 985864"/>
                <a:gd name="connsiteY85" fmla="*/ 266509 h 1418313"/>
                <a:gd name="connsiteX86" fmla="*/ 512239 w 985864"/>
                <a:gd name="connsiteY86" fmla="*/ 252922 h 1418313"/>
                <a:gd name="connsiteX87" fmla="*/ 512287 w 985864"/>
                <a:gd name="connsiteY87" fmla="*/ 14672 h 1418313"/>
                <a:gd name="connsiteX88" fmla="*/ 518985 w 985864"/>
                <a:gd name="connsiteY88" fmla="*/ 33 h 1418313"/>
                <a:gd name="connsiteX89" fmla="*/ 467795 w 985864"/>
                <a:gd name="connsiteY89" fmla="*/ 33 h 1418313"/>
                <a:gd name="connsiteX90" fmla="*/ 473488 w 985864"/>
                <a:gd name="connsiteY90" fmla="*/ 16059 h 1418313"/>
                <a:gd name="connsiteX91" fmla="*/ 473536 w 985864"/>
                <a:gd name="connsiteY91" fmla="*/ 132792 h 1418313"/>
                <a:gd name="connsiteX92" fmla="*/ 473440 w 985864"/>
                <a:gd name="connsiteY92" fmla="*/ 251917 h 1418313"/>
                <a:gd name="connsiteX93" fmla="*/ 466599 w 985864"/>
                <a:gd name="connsiteY93" fmla="*/ 266509 h 1418313"/>
                <a:gd name="connsiteX94" fmla="*/ 461049 w 985864"/>
                <a:gd name="connsiteY94" fmla="*/ 252922 h 1418313"/>
                <a:gd name="connsiteX95" fmla="*/ 461097 w 985864"/>
                <a:gd name="connsiteY95" fmla="*/ 14672 h 1418313"/>
                <a:gd name="connsiteX96" fmla="*/ 467795 w 985864"/>
                <a:gd name="connsiteY96" fmla="*/ 33 h 1418313"/>
                <a:gd name="connsiteX97" fmla="*/ 416605 w 985864"/>
                <a:gd name="connsiteY97" fmla="*/ 33 h 1418313"/>
                <a:gd name="connsiteX98" fmla="*/ 422298 w 985864"/>
                <a:gd name="connsiteY98" fmla="*/ 16059 h 1418313"/>
                <a:gd name="connsiteX99" fmla="*/ 422346 w 985864"/>
                <a:gd name="connsiteY99" fmla="*/ 132792 h 1418313"/>
                <a:gd name="connsiteX100" fmla="*/ 422250 w 985864"/>
                <a:gd name="connsiteY100" fmla="*/ 251917 h 1418313"/>
                <a:gd name="connsiteX101" fmla="*/ 415409 w 985864"/>
                <a:gd name="connsiteY101" fmla="*/ 266509 h 1418313"/>
                <a:gd name="connsiteX102" fmla="*/ 409859 w 985864"/>
                <a:gd name="connsiteY102" fmla="*/ 252922 h 1418313"/>
                <a:gd name="connsiteX103" fmla="*/ 409907 w 985864"/>
                <a:gd name="connsiteY103" fmla="*/ 14672 h 1418313"/>
                <a:gd name="connsiteX104" fmla="*/ 416605 w 985864"/>
                <a:gd name="connsiteY104" fmla="*/ 33 h 1418313"/>
                <a:gd name="connsiteX105" fmla="*/ 365367 w 985864"/>
                <a:gd name="connsiteY105" fmla="*/ 33 h 1418313"/>
                <a:gd name="connsiteX106" fmla="*/ 371060 w 985864"/>
                <a:gd name="connsiteY106" fmla="*/ 16059 h 1418313"/>
                <a:gd name="connsiteX107" fmla="*/ 371108 w 985864"/>
                <a:gd name="connsiteY107" fmla="*/ 132792 h 1418313"/>
                <a:gd name="connsiteX108" fmla="*/ 371012 w 985864"/>
                <a:gd name="connsiteY108" fmla="*/ 251917 h 1418313"/>
                <a:gd name="connsiteX109" fmla="*/ 364171 w 985864"/>
                <a:gd name="connsiteY109" fmla="*/ 266509 h 1418313"/>
                <a:gd name="connsiteX110" fmla="*/ 358621 w 985864"/>
                <a:gd name="connsiteY110" fmla="*/ 252922 h 1418313"/>
                <a:gd name="connsiteX111" fmla="*/ 358669 w 985864"/>
                <a:gd name="connsiteY111" fmla="*/ 14672 h 1418313"/>
                <a:gd name="connsiteX112" fmla="*/ 365367 w 985864"/>
                <a:gd name="connsiteY112" fmla="*/ 33 h 1418313"/>
                <a:gd name="connsiteX113" fmla="*/ 314176 w 985864"/>
                <a:gd name="connsiteY113" fmla="*/ 33 h 1418313"/>
                <a:gd name="connsiteX114" fmla="*/ 319869 w 985864"/>
                <a:gd name="connsiteY114" fmla="*/ 16059 h 1418313"/>
                <a:gd name="connsiteX115" fmla="*/ 319917 w 985864"/>
                <a:gd name="connsiteY115" fmla="*/ 132792 h 1418313"/>
                <a:gd name="connsiteX116" fmla="*/ 319821 w 985864"/>
                <a:gd name="connsiteY116" fmla="*/ 251917 h 1418313"/>
                <a:gd name="connsiteX117" fmla="*/ 312980 w 985864"/>
                <a:gd name="connsiteY117" fmla="*/ 266509 h 1418313"/>
                <a:gd name="connsiteX118" fmla="*/ 307430 w 985864"/>
                <a:gd name="connsiteY118" fmla="*/ 252922 h 1418313"/>
                <a:gd name="connsiteX119" fmla="*/ 307478 w 985864"/>
                <a:gd name="connsiteY119" fmla="*/ 14672 h 1418313"/>
                <a:gd name="connsiteX120" fmla="*/ 314176 w 985864"/>
                <a:gd name="connsiteY120" fmla="*/ 33 h 1418313"/>
                <a:gd name="connsiteX121" fmla="*/ 262986 w 985864"/>
                <a:gd name="connsiteY121" fmla="*/ 33 h 1418313"/>
                <a:gd name="connsiteX122" fmla="*/ 268679 w 985864"/>
                <a:gd name="connsiteY122" fmla="*/ 16059 h 1418313"/>
                <a:gd name="connsiteX123" fmla="*/ 268727 w 985864"/>
                <a:gd name="connsiteY123" fmla="*/ 132792 h 1418313"/>
                <a:gd name="connsiteX124" fmla="*/ 268631 w 985864"/>
                <a:gd name="connsiteY124" fmla="*/ 251917 h 1418313"/>
                <a:gd name="connsiteX125" fmla="*/ 261790 w 985864"/>
                <a:gd name="connsiteY125" fmla="*/ 266509 h 1418313"/>
                <a:gd name="connsiteX126" fmla="*/ 256240 w 985864"/>
                <a:gd name="connsiteY126" fmla="*/ 252922 h 1418313"/>
                <a:gd name="connsiteX127" fmla="*/ 256288 w 985864"/>
                <a:gd name="connsiteY127" fmla="*/ 14672 h 1418313"/>
                <a:gd name="connsiteX128" fmla="*/ 262986 w 985864"/>
                <a:gd name="connsiteY128" fmla="*/ 33 h 1418313"/>
                <a:gd name="connsiteX129" fmla="*/ 211748 w 985864"/>
                <a:gd name="connsiteY129" fmla="*/ 33 h 1418313"/>
                <a:gd name="connsiteX130" fmla="*/ 217441 w 985864"/>
                <a:gd name="connsiteY130" fmla="*/ 16059 h 1418313"/>
                <a:gd name="connsiteX131" fmla="*/ 217489 w 985864"/>
                <a:gd name="connsiteY131" fmla="*/ 132792 h 1418313"/>
                <a:gd name="connsiteX132" fmla="*/ 217393 w 985864"/>
                <a:gd name="connsiteY132" fmla="*/ 251917 h 1418313"/>
                <a:gd name="connsiteX133" fmla="*/ 210552 w 985864"/>
                <a:gd name="connsiteY133" fmla="*/ 266509 h 1418313"/>
                <a:gd name="connsiteX134" fmla="*/ 205002 w 985864"/>
                <a:gd name="connsiteY134" fmla="*/ 252922 h 1418313"/>
                <a:gd name="connsiteX135" fmla="*/ 205050 w 985864"/>
                <a:gd name="connsiteY135" fmla="*/ 14672 h 1418313"/>
                <a:gd name="connsiteX136" fmla="*/ 211748 w 985864"/>
                <a:gd name="connsiteY136" fmla="*/ 33 h 1418313"/>
                <a:gd name="connsiteX137" fmla="*/ 160558 w 985864"/>
                <a:gd name="connsiteY137" fmla="*/ 33 h 1418313"/>
                <a:gd name="connsiteX138" fmla="*/ 166251 w 985864"/>
                <a:gd name="connsiteY138" fmla="*/ 16059 h 1418313"/>
                <a:gd name="connsiteX139" fmla="*/ 166299 w 985864"/>
                <a:gd name="connsiteY139" fmla="*/ 132792 h 1418313"/>
                <a:gd name="connsiteX140" fmla="*/ 166203 w 985864"/>
                <a:gd name="connsiteY140" fmla="*/ 251917 h 1418313"/>
                <a:gd name="connsiteX141" fmla="*/ 159362 w 985864"/>
                <a:gd name="connsiteY141" fmla="*/ 266509 h 1418313"/>
                <a:gd name="connsiteX142" fmla="*/ 153812 w 985864"/>
                <a:gd name="connsiteY142" fmla="*/ 252922 h 1418313"/>
                <a:gd name="connsiteX143" fmla="*/ 153860 w 985864"/>
                <a:gd name="connsiteY143" fmla="*/ 14672 h 1418313"/>
                <a:gd name="connsiteX144" fmla="*/ 160558 w 985864"/>
                <a:gd name="connsiteY144" fmla="*/ 33 h 1418313"/>
                <a:gd name="connsiteX145" fmla="*/ 109368 w 985864"/>
                <a:gd name="connsiteY145" fmla="*/ 33 h 1418313"/>
                <a:gd name="connsiteX146" fmla="*/ 115061 w 985864"/>
                <a:gd name="connsiteY146" fmla="*/ 16059 h 1418313"/>
                <a:gd name="connsiteX147" fmla="*/ 115109 w 985864"/>
                <a:gd name="connsiteY147" fmla="*/ 132792 h 1418313"/>
                <a:gd name="connsiteX148" fmla="*/ 115013 w 985864"/>
                <a:gd name="connsiteY148" fmla="*/ 251917 h 1418313"/>
                <a:gd name="connsiteX149" fmla="*/ 108172 w 985864"/>
                <a:gd name="connsiteY149" fmla="*/ 266509 h 1418313"/>
                <a:gd name="connsiteX150" fmla="*/ 102622 w 985864"/>
                <a:gd name="connsiteY150" fmla="*/ 252922 h 1418313"/>
                <a:gd name="connsiteX151" fmla="*/ 102670 w 985864"/>
                <a:gd name="connsiteY151" fmla="*/ 14672 h 1418313"/>
                <a:gd name="connsiteX152" fmla="*/ 109368 w 985864"/>
                <a:gd name="connsiteY152" fmla="*/ 33 h 1418313"/>
                <a:gd name="connsiteX153" fmla="*/ 58130 w 985864"/>
                <a:gd name="connsiteY153" fmla="*/ 33 h 1418313"/>
                <a:gd name="connsiteX154" fmla="*/ 63823 w 985864"/>
                <a:gd name="connsiteY154" fmla="*/ 16059 h 1418313"/>
                <a:gd name="connsiteX155" fmla="*/ 63871 w 985864"/>
                <a:gd name="connsiteY155" fmla="*/ 132792 h 1418313"/>
                <a:gd name="connsiteX156" fmla="*/ 63775 w 985864"/>
                <a:gd name="connsiteY156" fmla="*/ 251917 h 1418313"/>
                <a:gd name="connsiteX157" fmla="*/ 56934 w 985864"/>
                <a:gd name="connsiteY157" fmla="*/ 266509 h 1418313"/>
                <a:gd name="connsiteX158" fmla="*/ 51384 w 985864"/>
                <a:gd name="connsiteY158" fmla="*/ 252922 h 1418313"/>
                <a:gd name="connsiteX159" fmla="*/ 51432 w 985864"/>
                <a:gd name="connsiteY159" fmla="*/ 14672 h 1418313"/>
                <a:gd name="connsiteX160" fmla="*/ 58130 w 985864"/>
                <a:gd name="connsiteY160" fmla="*/ 33 h 1418313"/>
                <a:gd name="connsiteX161" fmla="*/ 6939 w 985864"/>
                <a:gd name="connsiteY161" fmla="*/ 33 h 1418313"/>
                <a:gd name="connsiteX162" fmla="*/ 12632 w 985864"/>
                <a:gd name="connsiteY162" fmla="*/ 16059 h 1418313"/>
                <a:gd name="connsiteX163" fmla="*/ 12680 w 985864"/>
                <a:gd name="connsiteY163" fmla="*/ 132792 h 1418313"/>
                <a:gd name="connsiteX164" fmla="*/ 12584 w 985864"/>
                <a:gd name="connsiteY164" fmla="*/ 251917 h 1418313"/>
                <a:gd name="connsiteX165" fmla="*/ 5743 w 985864"/>
                <a:gd name="connsiteY165" fmla="*/ 266509 h 1418313"/>
                <a:gd name="connsiteX166" fmla="*/ 193 w 985864"/>
                <a:gd name="connsiteY166" fmla="*/ 252922 h 1418313"/>
                <a:gd name="connsiteX167" fmla="*/ 241 w 985864"/>
                <a:gd name="connsiteY167" fmla="*/ 14672 h 1418313"/>
                <a:gd name="connsiteX168" fmla="*/ 6939 w 985864"/>
                <a:gd name="connsiteY168" fmla="*/ 33 h 141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985864" h="1418313">
                  <a:moveTo>
                    <a:pt x="72196" y="292534"/>
                  </a:moveTo>
                  <a:cubicBezTo>
                    <a:pt x="355082" y="292534"/>
                    <a:pt x="637920" y="292534"/>
                    <a:pt x="920806" y="292534"/>
                  </a:cubicBezTo>
                  <a:cubicBezTo>
                    <a:pt x="952142" y="292534"/>
                    <a:pt x="954104" y="294352"/>
                    <a:pt x="954104" y="329037"/>
                  </a:cubicBezTo>
                  <a:cubicBezTo>
                    <a:pt x="954199" y="497630"/>
                    <a:pt x="954151" y="1167361"/>
                    <a:pt x="954104" y="1333610"/>
                  </a:cubicBezTo>
                  <a:cubicBezTo>
                    <a:pt x="954104" y="1387192"/>
                    <a:pt x="923533" y="1418193"/>
                    <a:pt x="870333" y="1418241"/>
                  </a:cubicBezTo>
                  <a:cubicBezTo>
                    <a:pt x="619358" y="1418337"/>
                    <a:pt x="368334" y="1418337"/>
                    <a:pt x="117358" y="1418241"/>
                  </a:cubicBezTo>
                  <a:cubicBezTo>
                    <a:pt x="64063" y="1418241"/>
                    <a:pt x="32105" y="1387431"/>
                    <a:pt x="32105" y="1334710"/>
                  </a:cubicBezTo>
                  <a:cubicBezTo>
                    <a:pt x="31866" y="1000634"/>
                    <a:pt x="31914" y="666558"/>
                    <a:pt x="32105" y="332482"/>
                  </a:cubicBezTo>
                  <a:cubicBezTo>
                    <a:pt x="32105" y="294208"/>
                    <a:pt x="34401" y="292534"/>
                    <a:pt x="72196" y="292534"/>
                  </a:cubicBezTo>
                  <a:close/>
                  <a:moveTo>
                    <a:pt x="979889" y="33"/>
                  </a:moveTo>
                  <a:cubicBezTo>
                    <a:pt x="987783" y="607"/>
                    <a:pt x="985582" y="10031"/>
                    <a:pt x="985582" y="16059"/>
                  </a:cubicBezTo>
                  <a:cubicBezTo>
                    <a:pt x="985678" y="54954"/>
                    <a:pt x="985630" y="93849"/>
                    <a:pt x="985630" y="132792"/>
                  </a:cubicBezTo>
                  <a:cubicBezTo>
                    <a:pt x="985630" y="172501"/>
                    <a:pt x="985725" y="212209"/>
                    <a:pt x="985534" y="251917"/>
                  </a:cubicBezTo>
                  <a:cubicBezTo>
                    <a:pt x="985486" y="257610"/>
                    <a:pt x="988165" y="266748"/>
                    <a:pt x="978693" y="266509"/>
                  </a:cubicBezTo>
                  <a:cubicBezTo>
                    <a:pt x="971421" y="266365"/>
                    <a:pt x="973143" y="258137"/>
                    <a:pt x="973143" y="252922"/>
                  </a:cubicBezTo>
                  <a:cubicBezTo>
                    <a:pt x="973048" y="173505"/>
                    <a:pt x="973048" y="94089"/>
                    <a:pt x="973191" y="14672"/>
                  </a:cubicBezTo>
                  <a:cubicBezTo>
                    <a:pt x="973191" y="8883"/>
                    <a:pt x="970990" y="-637"/>
                    <a:pt x="979889" y="33"/>
                  </a:cubicBezTo>
                  <a:close/>
                  <a:moveTo>
                    <a:pt x="928651" y="33"/>
                  </a:moveTo>
                  <a:cubicBezTo>
                    <a:pt x="936545" y="607"/>
                    <a:pt x="934344" y="10031"/>
                    <a:pt x="934344" y="16059"/>
                  </a:cubicBezTo>
                  <a:cubicBezTo>
                    <a:pt x="934487" y="54954"/>
                    <a:pt x="934392" y="93849"/>
                    <a:pt x="934392" y="132792"/>
                  </a:cubicBezTo>
                  <a:cubicBezTo>
                    <a:pt x="934392" y="172501"/>
                    <a:pt x="934487" y="212209"/>
                    <a:pt x="934296" y="251917"/>
                  </a:cubicBezTo>
                  <a:cubicBezTo>
                    <a:pt x="934248" y="257610"/>
                    <a:pt x="936927" y="266748"/>
                    <a:pt x="927455" y="266509"/>
                  </a:cubicBezTo>
                  <a:cubicBezTo>
                    <a:pt x="920183" y="266365"/>
                    <a:pt x="921905" y="258137"/>
                    <a:pt x="921905" y="252922"/>
                  </a:cubicBezTo>
                  <a:cubicBezTo>
                    <a:pt x="921809" y="173505"/>
                    <a:pt x="921809" y="94089"/>
                    <a:pt x="921953" y="14672"/>
                  </a:cubicBezTo>
                  <a:cubicBezTo>
                    <a:pt x="921953" y="8883"/>
                    <a:pt x="919752" y="-637"/>
                    <a:pt x="928651" y="33"/>
                  </a:cubicBezTo>
                  <a:close/>
                  <a:moveTo>
                    <a:pt x="877460" y="33"/>
                  </a:moveTo>
                  <a:cubicBezTo>
                    <a:pt x="885354" y="607"/>
                    <a:pt x="883153" y="10031"/>
                    <a:pt x="883153" y="16059"/>
                  </a:cubicBezTo>
                  <a:cubicBezTo>
                    <a:pt x="883249" y="54954"/>
                    <a:pt x="883201" y="93849"/>
                    <a:pt x="883201" y="132792"/>
                  </a:cubicBezTo>
                  <a:cubicBezTo>
                    <a:pt x="883201" y="172501"/>
                    <a:pt x="883296" y="212209"/>
                    <a:pt x="883105" y="251917"/>
                  </a:cubicBezTo>
                  <a:cubicBezTo>
                    <a:pt x="883057" y="257610"/>
                    <a:pt x="885736" y="266748"/>
                    <a:pt x="876264" y="266509"/>
                  </a:cubicBezTo>
                  <a:cubicBezTo>
                    <a:pt x="868992" y="266365"/>
                    <a:pt x="870714" y="258137"/>
                    <a:pt x="870714" y="252922"/>
                  </a:cubicBezTo>
                  <a:cubicBezTo>
                    <a:pt x="870619" y="173505"/>
                    <a:pt x="870619" y="94089"/>
                    <a:pt x="870762" y="14672"/>
                  </a:cubicBezTo>
                  <a:cubicBezTo>
                    <a:pt x="870762" y="8883"/>
                    <a:pt x="868561" y="-637"/>
                    <a:pt x="877460" y="33"/>
                  </a:cubicBezTo>
                  <a:close/>
                  <a:moveTo>
                    <a:pt x="826270" y="33"/>
                  </a:moveTo>
                  <a:cubicBezTo>
                    <a:pt x="834164" y="607"/>
                    <a:pt x="831963" y="10031"/>
                    <a:pt x="831963" y="16059"/>
                  </a:cubicBezTo>
                  <a:cubicBezTo>
                    <a:pt x="832059" y="54954"/>
                    <a:pt x="832011" y="93849"/>
                    <a:pt x="832011" y="132792"/>
                  </a:cubicBezTo>
                  <a:cubicBezTo>
                    <a:pt x="832011" y="172501"/>
                    <a:pt x="832106" y="212209"/>
                    <a:pt x="831915" y="251917"/>
                  </a:cubicBezTo>
                  <a:cubicBezTo>
                    <a:pt x="831867" y="257610"/>
                    <a:pt x="834546" y="266748"/>
                    <a:pt x="825074" y="266509"/>
                  </a:cubicBezTo>
                  <a:cubicBezTo>
                    <a:pt x="817802" y="266365"/>
                    <a:pt x="819524" y="258137"/>
                    <a:pt x="819524" y="252922"/>
                  </a:cubicBezTo>
                  <a:cubicBezTo>
                    <a:pt x="819429" y="173505"/>
                    <a:pt x="819429" y="94089"/>
                    <a:pt x="819572" y="14672"/>
                  </a:cubicBezTo>
                  <a:cubicBezTo>
                    <a:pt x="819572" y="8883"/>
                    <a:pt x="817371" y="-637"/>
                    <a:pt x="826270" y="33"/>
                  </a:cubicBezTo>
                  <a:close/>
                  <a:moveTo>
                    <a:pt x="775032" y="33"/>
                  </a:moveTo>
                  <a:cubicBezTo>
                    <a:pt x="782926" y="607"/>
                    <a:pt x="780725" y="10031"/>
                    <a:pt x="780725" y="16059"/>
                  </a:cubicBezTo>
                  <a:cubicBezTo>
                    <a:pt x="780868" y="54954"/>
                    <a:pt x="780773" y="93849"/>
                    <a:pt x="780773" y="132792"/>
                  </a:cubicBezTo>
                  <a:cubicBezTo>
                    <a:pt x="780773" y="172501"/>
                    <a:pt x="780868" y="212209"/>
                    <a:pt x="780677" y="251917"/>
                  </a:cubicBezTo>
                  <a:cubicBezTo>
                    <a:pt x="780629" y="257610"/>
                    <a:pt x="783308" y="266748"/>
                    <a:pt x="773836" y="266509"/>
                  </a:cubicBezTo>
                  <a:cubicBezTo>
                    <a:pt x="766564" y="266365"/>
                    <a:pt x="768286" y="258137"/>
                    <a:pt x="768286" y="252922"/>
                  </a:cubicBezTo>
                  <a:cubicBezTo>
                    <a:pt x="768190" y="173505"/>
                    <a:pt x="768190" y="94089"/>
                    <a:pt x="768334" y="14672"/>
                  </a:cubicBezTo>
                  <a:cubicBezTo>
                    <a:pt x="768334" y="8883"/>
                    <a:pt x="766133" y="-637"/>
                    <a:pt x="775032" y="33"/>
                  </a:cubicBezTo>
                  <a:close/>
                  <a:moveTo>
                    <a:pt x="723842" y="33"/>
                  </a:moveTo>
                  <a:cubicBezTo>
                    <a:pt x="731736" y="607"/>
                    <a:pt x="729535" y="10031"/>
                    <a:pt x="729535" y="16059"/>
                  </a:cubicBezTo>
                  <a:cubicBezTo>
                    <a:pt x="729631" y="54954"/>
                    <a:pt x="729583" y="93849"/>
                    <a:pt x="729583" y="132792"/>
                  </a:cubicBezTo>
                  <a:cubicBezTo>
                    <a:pt x="729583" y="172501"/>
                    <a:pt x="729678" y="212209"/>
                    <a:pt x="729487" y="251917"/>
                  </a:cubicBezTo>
                  <a:cubicBezTo>
                    <a:pt x="729439" y="257610"/>
                    <a:pt x="732118" y="266748"/>
                    <a:pt x="722646" y="266509"/>
                  </a:cubicBezTo>
                  <a:cubicBezTo>
                    <a:pt x="715374" y="266365"/>
                    <a:pt x="717096" y="258137"/>
                    <a:pt x="717096" y="252922"/>
                  </a:cubicBezTo>
                  <a:cubicBezTo>
                    <a:pt x="717001" y="173505"/>
                    <a:pt x="717001" y="94089"/>
                    <a:pt x="717144" y="14672"/>
                  </a:cubicBezTo>
                  <a:cubicBezTo>
                    <a:pt x="717144" y="8883"/>
                    <a:pt x="714943" y="-637"/>
                    <a:pt x="723842" y="33"/>
                  </a:cubicBezTo>
                  <a:close/>
                  <a:moveTo>
                    <a:pt x="672652" y="33"/>
                  </a:moveTo>
                  <a:cubicBezTo>
                    <a:pt x="680546" y="607"/>
                    <a:pt x="678345" y="10031"/>
                    <a:pt x="678345" y="16059"/>
                  </a:cubicBezTo>
                  <a:cubicBezTo>
                    <a:pt x="678441" y="54954"/>
                    <a:pt x="678345" y="93849"/>
                    <a:pt x="678393" y="132792"/>
                  </a:cubicBezTo>
                  <a:cubicBezTo>
                    <a:pt x="678393" y="172501"/>
                    <a:pt x="678488" y="212209"/>
                    <a:pt x="678297" y="251917"/>
                  </a:cubicBezTo>
                  <a:cubicBezTo>
                    <a:pt x="678249" y="257610"/>
                    <a:pt x="680928" y="266748"/>
                    <a:pt x="671456" y="266509"/>
                  </a:cubicBezTo>
                  <a:cubicBezTo>
                    <a:pt x="664184" y="266365"/>
                    <a:pt x="665906" y="258137"/>
                    <a:pt x="665906" y="252922"/>
                  </a:cubicBezTo>
                  <a:cubicBezTo>
                    <a:pt x="665811" y="173505"/>
                    <a:pt x="665811" y="94089"/>
                    <a:pt x="665954" y="14672"/>
                  </a:cubicBezTo>
                  <a:cubicBezTo>
                    <a:pt x="665954" y="8883"/>
                    <a:pt x="663753" y="-637"/>
                    <a:pt x="672652" y="33"/>
                  </a:cubicBezTo>
                  <a:close/>
                  <a:moveTo>
                    <a:pt x="621414" y="33"/>
                  </a:moveTo>
                  <a:cubicBezTo>
                    <a:pt x="629308" y="607"/>
                    <a:pt x="627107" y="10031"/>
                    <a:pt x="627107" y="16059"/>
                  </a:cubicBezTo>
                  <a:cubicBezTo>
                    <a:pt x="627203" y="54954"/>
                    <a:pt x="627155" y="93849"/>
                    <a:pt x="627155" y="132792"/>
                  </a:cubicBezTo>
                  <a:cubicBezTo>
                    <a:pt x="627155" y="172501"/>
                    <a:pt x="627250" y="212209"/>
                    <a:pt x="627059" y="251917"/>
                  </a:cubicBezTo>
                  <a:cubicBezTo>
                    <a:pt x="627011" y="257610"/>
                    <a:pt x="629690" y="266748"/>
                    <a:pt x="620218" y="266509"/>
                  </a:cubicBezTo>
                  <a:cubicBezTo>
                    <a:pt x="612946" y="266365"/>
                    <a:pt x="614668" y="258137"/>
                    <a:pt x="614668" y="252922"/>
                  </a:cubicBezTo>
                  <a:cubicBezTo>
                    <a:pt x="614572" y="173505"/>
                    <a:pt x="614572" y="94089"/>
                    <a:pt x="614716" y="14672"/>
                  </a:cubicBezTo>
                  <a:cubicBezTo>
                    <a:pt x="614716" y="8883"/>
                    <a:pt x="612515" y="-637"/>
                    <a:pt x="621414" y="33"/>
                  </a:cubicBezTo>
                  <a:close/>
                  <a:moveTo>
                    <a:pt x="570223" y="33"/>
                  </a:moveTo>
                  <a:cubicBezTo>
                    <a:pt x="578117" y="607"/>
                    <a:pt x="575916" y="10031"/>
                    <a:pt x="575916" y="16059"/>
                  </a:cubicBezTo>
                  <a:cubicBezTo>
                    <a:pt x="576012" y="54954"/>
                    <a:pt x="575964" y="93849"/>
                    <a:pt x="575964" y="132792"/>
                  </a:cubicBezTo>
                  <a:cubicBezTo>
                    <a:pt x="575964" y="172501"/>
                    <a:pt x="576059" y="212209"/>
                    <a:pt x="575868" y="251917"/>
                  </a:cubicBezTo>
                  <a:cubicBezTo>
                    <a:pt x="575820" y="257610"/>
                    <a:pt x="578499" y="266748"/>
                    <a:pt x="569027" y="266509"/>
                  </a:cubicBezTo>
                  <a:cubicBezTo>
                    <a:pt x="561755" y="266365"/>
                    <a:pt x="563477" y="258137"/>
                    <a:pt x="563477" y="252922"/>
                  </a:cubicBezTo>
                  <a:cubicBezTo>
                    <a:pt x="563381" y="173505"/>
                    <a:pt x="563381" y="94089"/>
                    <a:pt x="563525" y="14672"/>
                  </a:cubicBezTo>
                  <a:cubicBezTo>
                    <a:pt x="563525" y="8883"/>
                    <a:pt x="561324" y="-637"/>
                    <a:pt x="570223" y="33"/>
                  </a:cubicBezTo>
                  <a:close/>
                  <a:moveTo>
                    <a:pt x="518985" y="33"/>
                  </a:moveTo>
                  <a:cubicBezTo>
                    <a:pt x="526879" y="607"/>
                    <a:pt x="524678" y="10031"/>
                    <a:pt x="524678" y="16059"/>
                  </a:cubicBezTo>
                  <a:cubicBezTo>
                    <a:pt x="524821" y="54954"/>
                    <a:pt x="524726" y="93849"/>
                    <a:pt x="524726" y="132792"/>
                  </a:cubicBezTo>
                  <a:cubicBezTo>
                    <a:pt x="524726" y="172501"/>
                    <a:pt x="524821" y="212209"/>
                    <a:pt x="524630" y="251917"/>
                  </a:cubicBezTo>
                  <a:cubicBezTo>
                    <a:pt x="524582" y="257610"/>
                    <a:pt x="527261" y="266748"/>
                    <a:pt x="517789" y="266509"/>
                  </a:cubicBezTo>
                  <a:cubicBezTo>
                    <a:pt x="510517" y="266365"/>
                    <a:pt x="512239" y="258137"/>
                    <a:pt x="512239" y="252922"/>
                  </a:cubicBezTo>
                  <a:cubicBezTo>
                    <a:pt x="512143" y="173505"/>
                    <a:pt x="512143" y="94089"/>
                    <a:pt x="512287" y="14672"/>
                  </a:cubicBezTo>
                  <a:cubicBezTo>
                    <a:pt x="512287" y="8883"/>
                    <a:pt x="510086" y="-637"/>
                    <a:pt x="518985" y="33"/>
                  </a:cubicBezTo>
                  <a:close/>
                  <a:moveTo>
                    <a:pt x="467795" y="33"/>
                  </a:moveTo>
                  <a:cubicBezTo>
                    <a:pt x="475689" y="607"/>
                    <a:pt x="473488" y="10031"/>
                    <a:pt x="473488" y="16059"/>
                  </a:cubicBezTo>
                  <a:cubicBezTo>
                    <a:pt x="473584" y="54954"/>
                    <a:pt x="473536" y="93849"/>
                    <a:pt x="473536" y="132792"/>
                  </a:cubicBezTo>
                  <a:cubicBezTo>
                    <a:pt x="473536" y="172501"/>
                    <a:pt x="473631" y="212209"/>
                    <a:pt x="473440" y="251917"/>
                  </a:cubicBezTo>
                  <a:cubicBezTo>
                    <a:pt x="473392" y="257610"/>
                    <a:pt x="476071" y="266748"/>
                    <a:pt x="466599" y="266509"/>
                  </a:cubicBezTo>
                  <a:cubicBezTo>
                    <a:pt x="459327" y="266365"/>
                    <a:pt x="461049" y="258137"/>
                    <a:pt x="461049" y="252922"/>
                  </a:cubicBezTo>
                  <a:cubicBezTo>
                    <a:pt x="460953" y="173505"/>
                    <a:pt x="460953" y="94089"/>
                    <a:pt x="461097" y="14672"/>
                  </a:cubicBezTo>
                  <a:cubicBezTo>
                    <a:pt x="461097" y="8883"/>
                    <a:pt x="458896" y="-637"/>
                    <a:pt x="467795" y="33"/>
                  </a:cubicBezTo>
                  <a:close/>
                  <a:moveTo>
                    <a:pt x="416605" y="33"/>
                  </a:moveTo>
                  <a:cubicBezTo>
                    <a:pt x="424499" y="607"/>
                    <a:pt x="422298" y="10031"/>
                    <a:pt x="422298" y="16059"/>
                  </a:cubicBezTo>
                  <a:cubicBezTo>
                    <a:pt x="422394" y="54954"/>
                    <a:pt x="422346" y="93849"/>
                    <a:pt x="422346" y="132792"/>
                  </a:cubicBezTo>
                  <a:cubicBezTo>
                    <a:pt x="422346" y="172501"/>
                    <a:pt x="422441" y="212209"/>
                    <a:pt x="422250" y="251917"/>
                  </a:cubicBezTo>
                  <a:cubicBezTo>
                    <a:pt x="422202" y="257610"/>
                    <a:pt x="424881" y="266748"/>
                    <a:pt x="415409" y="266509"/>
                  </a:cubicBezTo>
                  <a:cubicBezTo>
                    <a:pt x="408137" y="266365"/>
                    <a:pt x="409859" y="258137"/>
                    <a:pt x="409859" y="252922"/>
                  </a:cubicBezTo>
                  <a:cubicBezTo>
                    <a:pt x="409763" y="173505"/>
                    <a:pt x="409763" y="94089"/>
                    <a:pt x="409907" y="14672"/>
                  </a:cubicBezTo>
                  <a:cubicBezTo>
                    <a:pt x="409907" y="8883"/>
                    <a:pt x="407706" y="-637"/>
                    <a:pt x="416605" y="33"/>
                  </a:cubicBezTo>
                  <a:close/>
                  <a:moveTo>
                    <a:pt x="365367" y="33"/>
                  </a:moveTo>
                  <a:cubicBezTo>
                    <a:pt x="373261" y="607"/>
                    <a:pt x="371060" y="10031"/>
                    <a:pt x="371060" y="16059"/>
                  </a:cubicBezTo>
                  <a:cubicBezTo>
                    <a:pt x="371203" y="54954"/>
                    <a:pt x="371108" y="93849"/>
                    <a:pt x="371108" y="132792"/>
                  </a:cubicBezTo>
                  <a:cubicBezTo>
                    <a:pt x="371108" y="172501"/>
                    <a:pt x="371203" y="212209"/>
                    <a:pt x="371012" y="251917"/>
                  </a:cubicBezTo>
                  <a:cubicBezTo>
                    <a:pt x="370964" y="257610"/>
                    <a:pt x="373643" y="266748"/>
                    <a:pt x="364171" y="266509"/>
                  </a:cubicBezTo>
                  <a:cubicBezTo>
                    <a:pt x="356899" y="266365"/>
                    <a:pt x="358621" y="258137"/>
                    <a:pt x="358621" y="252922"/>
                  </a:cubicBezTo>
                  <a:cubicBezTo>
                    <a:pt x="358525" y="173505"/>
                    <a:pt x="358525" y="94089"/>
                    <a:pt x="358669" y="14672"/>
                  </a:cubicBezTo>
                  <a:cubicBezTo>
                    <a:pt x="358669" y="8883"/>
                    <a:pt x="356468" y="-637"/>
                    <a:pt x="365367" y="33"/>
                  </a:cubicBezTo>
                  <a:close/>
                  <a:moveTo>
                    <a:pt x="314176" y="33"/>
                  </a:moveTo>
                  <a:cubicBezTo>
                    <a:pt x="322070" y="607"/>
                    <a:pt x="319869" y="10031"/>
                    <a:pt x="319869" y="16059"/>
                  </a:cubicBezTo>
                  <a:cubicBezTo>
                    <a:pt x="319965" y="54954"/>
                    <a:pt x="319917" y="93849"/>
                    <a:pt x="319917" y="132792"/>
                  </a:cubicBezTo>
                  <a:cubicBezTo>
                    <a:pt x="319917" y="172501"/>
                    <a:pt x="320012" y="212209"/>
                    <a:pt x="319821" y="251917"/>
                  </a:cubicBezTo>
                  <a:cubicBezTo>
                    <a:pt x="319773" y="257610"/>
                    <a:pt x="322452" y="266748"/>
                    <a:pt x="312980" y="266509"/>
                  </a:cubicBezTo>
                  <a:cubicBezTo>
                    <a:pt x="305708" y="266365"/>
                    <a:pt x="307430" y="258137"/>
                    <a:pt x="307430" y="252922"/>
                  </a:cubicBezTo>
                  <a:cubicBezTo>
                    <a:pt x="307334" y="173505"/>
                    <a:pt x="307334" y="94089"/>
                    <a:pt x="307478" y="14672"/>
                  </a:cubicBezTo>
                  <a:cubicBezTo>
                    <a:pt x="307478" y="8883"/>
                    <a:pt x="305277" y="-637"/>
                    <a:pt x="314176" y="33"/>
                  </a:cubicBezTo>
                  <a:close/>
                  <a:moveTo>
                    <a:pt x="262986" y="33"/>
                  </a:moveTo>
                  <a:cubicBezTo>
                    <a:pt x="270880" y="607"/>
                    <a:pt x="268679" y="10031"/>
                    <a:pt x="268679" y="16059"/>
                  </a:cubicBezTo>
                  <a:cubicBezTo>
                    <a:pt x="268775" y="54954"/>
                    <a:pt x="268727" y="93849"/>
                    <a:pt x="268727" y="132792"/>
                  </a:cubicBezTo>
                  <a:cubicBezTo>
                    <a:pt x="268727" y="172501"/>
                    <a:pt x="268822" y="212209"/>
                    <a:pt x="268631" y="251917"/>
                  </a:cubicBezTo>
                  <a:cubicBezTo>
                    <a:pt x="268583" y="257610"/>
                    <a:pt x="271262" y="266748"/>
                    <a:pt x="261790" y="266509"/>
                  </a:cubicBezTo>
                  <a:cubicBezTo>
                    <a:pt x="254518" y="266365"/>
                    <a:pt x="256240" y="258137"/>
                    <a:pt x="256240" y="252922"/>
                  </a:cubicBezTo>
                  <a:cubicBezTo>
                    <a:pt x="256144" y="173505"/>
                    <a:pt x="256144" y="94089"/>
                    <a:pt x="256288" y="14672"/>
                  </a:cubicBezTo>
                  <a:cubicBezTo>
                    <a:pt x="256288" y="8883"/>
                    <a:pt x="254087" y="-637"/>
                    <a:pt x="262986" y="33"/>
                  </a:cubicBezTo>
                  <a:close/>
                  <a:moveTo>
                    <a:pt x="211748" y="33"/>
                  </a:moveTo>
                  <a:cubicBezTo>
                    <a:pt x="219642" y="607"/>
                    <a:pt x="217441" y="10031"/>
                    <a:pt x="217441" y="16059"/>
                  </a:cubicBezTo>
                  <a:cubicBezTo>
                    <a:pt x="217584" y="54954"/>
                    <a:pt x="217489" y="93849"/>
                    <a:pt x="217489" y="132792"/>
                  </a:cubicBezTo>
                  <a:cubicBezTo>
                    <a:pt x="217489" y="172501"/>
                    <a:pt x="217584" y="212209"/>
                    <a:pt x="217393" y="251917"/>
                  </a:cubicBezTo>
                  <a:cubicBezTo>
                    <a:pt x="217345" y="257610"/>
                    <a:pt x="220024" y="266748"/>
                    <a:pt x="210552" y="266509"/>
                  </a:cubicBezTo>
                  <a:cubicBezTo>
                    <a:pt x="203280" y="266365"/>
                    <a:pt x="205002" y="258137"/>
                    <a:pt x="205002" y="252922"/>
                  </a:cubicBezTo>
                  <a:cubicBezTo>
                    <a:pt x="204906" y="173505"/>
                    <a:pt x="204906" y="94089"/>
                    <a:pt x="205050" y="14672"/>
                  </a:cubicBezTo>
                  <a:cubicBezTo>
                    <a:pt x="205050" y="8883"/>
                    <a:pt x="202849" y="-637"/>
                    <a:pt x="211748" y="33"/>
                  </a:cubicBezTo>
                  <a:close/>
                  <a:moveTo>
                    <a:pt x="160558" y="33"/>
                  </a:moveTo>
                  <a:cubicBezTo>
                    <a:pt x="168452" y="607"/>
                    <a:pt x="166251" y="10031"/>
                    <a:pt x="166251" y="16059"/>
                  </a:cubicBezTo>
                  <a:cubicBezTo>
                    <a:pt x="166347" y="54954"/>
                    <a:pt x="166299" y="93849"/>
                    <a:pt x="166299" y="132792"/>
                  </a:cubicBezTo>
                  <a:cubicBezTo>
                    <a:pt x="166299" y="172501"/>
                    <a:pt x="166394" y="212209"/>
                    <a:pt x="166203" y="251917"/>
                  </a:cubicBezTo>
                  <a:cubicBezTo>
                    <a:pt x="166155" y="257610"/>
                    <a:pt x="168834" y="266748"/>
                    <a:pt x="159362" y="266509"/>
                  </a:cubicBezTo>
                  <a:cubicBezTo>
                    <a:pt x="152090" y="266365"/>
                    <a:pt x="153812" y="258137"/>
                    <a:pt x="153812" y="252922"/>
                  </a:cubicBezTo>
                  <a:cubicBezTo>
                    <a:pt x="153716" y="173505"/>
                    <a:pt x="153716" y="94089"/>
                    <a:pt x="153860" y="14672"/>
                  </a:cubicBezTo>
                  <a:cubicBezTo>
                    <a:pt x="153860" y="8883"/>
                    <a:pt x="151659" y="-637"/>
                    <a:pt x="160558" y="33"/>
                  </a:cubicBezTo>
                  <a:close/>
                  <a:moveTo>
                    <a:pt x="109368" y="33"/>
                  </a:moveTo>
                  <a:cubicBezTo>
                    <a:pt x="117262" y="607"/>
                    <a:pt x="115061" y="10031"/>
                    <a:pt x="115061" y="16059"/>
                  </a:cubicBezTo>
                  <a:cubicBezTo>
                    <a:pt x="115157" y="54954"/>
                    <a:pt x="115061" y="93849"/>
                    <a:pt x="115109" y="132792"/>
                  </a:cubicBezTo>
                  <a:cubicBezTo>
                    <a:pt x="115109" y="172501"/>
                    <a:pt x="115204" y="212209"/>
                    <a:pt x="115013" y="251917"/>
                  </a:cubicBezTo>
                  <a:cubicBezTo>
                    <a:pt x="114965" y="257610"/>
                    <a:pt x="117644" y="266748"/>
                    <a:pt x="108172" y="266509"/>
                  </a:cubicBezTo>
                  <a:cubicBezTo>
                    <a:pt x="100900" y="266365"/>
                    <a:pt x="102622" y="258137"/>
                    <a:pt x="102622" y="252922"/>
                  </a:cubicBezTo>
                  <a:cubicBezTo>
                    <a:pt x="102526" y="173505"/>
                    <a:pt x="102526" y="94089"/>
                    <a:pt x="102670" y="14672"/>
                  </a:cubicBezTo>
                  <a:cubicBezTo>
                    <a:pt x="102670" y="8883"/>
                    <a:pt x="100469" y="-637"/>
                    <a:pt x="109368" y="33"/>
                  </a:cubicBezTo>
                  <a:close/>
                  <a:moveTo>
                    <a:pt x="58130" y="33"/>
                  </a:moveTo>
                  <a:cubicBezTo>
                    <a:pt x="66024" y="607"/>
                    <a:pt x="63823" y="10031"/>
                    <a:pt x="63823" y="16059"/>
                  </a:cubicBezTo>
                  <a:cubicBezTo>
                    <a:pt x="63919" y="54954"/>
                    <a:pt x="63871" y="93849"/>
                    <a:pt x="63871" y="132792"/>
                  </a:cubicBezTo>
                  <a:cubicBezTo>
                    <a:pt x="63871" y="172501"/>
                    <a:pt x="63966" y="212209"/>
                    <a:pt x="63775" y="251917"/>
                  </a:cubicBezTo>
                  <a:cubicBezTo>
                    <a:pt x="63727" y="257610"/>
                    <a:pt x="66406" y="266748"/>
                    <a:pt x="56934" y="266509"/>
                  </a:cubicBezTo>
                  <a:cubicBezTo>
                    <a:pt x="49662" y="266365"/>
                    <a:pt x="51384" y="258137"/>
                    <a:pt x="51384" y="252922"/>
                  </a:cubicBezTo>
                  <a:cubicBezTo>
                    <a:pt x="51288" y="173505"/>
                    <a:pt x="51288" y="94089"/>
                    <a:pt x="51432" y="14672"/>
                  </a:cubicBezTo>
                  <a:cubicBezTo>
                    <a:pt x="51432" y="8883"/>
                    <a:pt x="49231" y="-637"/>
                    <a:pt x="58130" y="33"/>
                  </a:cubicBezTo>
                  <a:close/>
                  <a:moveTo>
                    <a:pt x="6939" y="33"/>
                  </a:moveTo>
                  <a:cubicBezTo>
                    <a:pt x="14833" y="607"/>
                    <a:pt x="12632" y="10031"/>
                    <a:pt x="12632" y="16059"/>
                  </a:cubicBezTo>
                  <a:cubicBezTo>
                    <a:pt x="12728" y="54954"/>
                    <a:pt x="12680" y="93849"/>
                    <a:pt x="12680" y="132792"/>
                  </a:cubicBezTo>
                  <a:cubicBezTo>
                    <a:pt x="12680" y="172501"/>
                    <a:pt x="12775" y="212209"/>
                    <a:pt x="12584" y="251917"/>
                  </a:cubicBezTo>
                  <a:cubicBezTo>
                    <a:pt x="12536" y="257610"/>
                    <a:pt x="15215" y="266748"/>
                    <a:pt x="5743" y="266509"/>
                  </a:cubicBezTo>
                  <a:cubicBezTo>
                    <a:pt x="-1529" y="266365"/>
                    <a:pt x="193" y="258137"/>
                    <a:pt x="193" y="252922"/>
                  </a:cubicBezTo>
                  <a:cubicBezTo>
                    <a:pt x="97" y="173505"/>
                    <a:pt x="97" y="94089"/>
                    <a:pt x="241" y="14672"/>
                  </a:cubicBezTo>
                  <a:cubicBezTo>
                    <a:pt x="241" y="8883"/>
                    <a:pt x="-1960" y="-637"/>
                    <a:pt x="6939" y="33"/>
                  </a:cubicBezTo>
                  <a:close/>
                </a:path>
              </a:pathLst>
            </a:custGeom>
            <a:solidFill>
              <a:srgbClr val="FFFFFF"/>
            </a:solidFill>
            <a:ln w="477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474B66-93B2-414F-9534-BB0DB6677E4D}"/>
                </a:ext>
              </a:extLst>
            </p:cNvPr>
            <p:cNvSpPr/>
            <p:nvPr/>
          </p:nvSpPr>
          <p:spPr>
            <a:xfrm>
              <a:off x="1979131" y="2110173"/>
              <a:ext cx="843413" cy="530070"/>
            </a:xfrm>
            <a:custGeom>
              <a:avLst/>
              <a:gdLst>
                <a:gd name="connsiteX0" fmla="*/ 419216 w 843413"/>
                <a:gd name="connsiteY0" fmla="*/ 530022 h 530070"/>
                <a:gd name="connsiteX1" fmla="*/ 58253 w 843413"/>
                <a:gd name="connsiteY1" fmla="*/ 530022 h 530070"/>
                <a:gd name="connsiteX2" fmla="*/ 126 w 843413"/>
                <a:gd name="connsiteY2" fmla="*/ 472948 h 530070"/>
                <a:gd name="connsiteX3" fmla="*/ 126 w 843413"/>
                <a:gd name="connsiteY3" fmla="*/ 57780 h 530070"/>
                <a:gd name="connsiteX4" fmla="*/ 57871 w 843413"/>
                <a:gd name="connsiteY4" fmla="*/ 36 h 530070"/>
                <a:gd name="connsiteX5" fmla="*/ 784533 w 843413"/>
                <a:gd name="connsiteY5" fmla="*/ 36 h 530070"/>
                <a:gd name="connsiteX6" fmla="*/ 843378 w 843413"/>
                <a:gd name="connsiteY6" fmla="*/ 59790 h 530070"/>
                <a:gd name="connsiteX7" fmla="*/ 843378 w 843413"/>
                <a:gd name="connsiteY7" fmla="*/ 470221 h 530070"/>
                <a:gd name="connsiteX8" fmla="*/ 782524 w 843413"/>
                <a:gd name="connsiteY8" fmla="*/ 530070 h 530070"/>
                <a:gd name="connsiteX9" fmla="*/ 419216 w 843413"/>
                <a:gd name="connsiteY9" fmla="*/ 530022 h 5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3413" h="530070">
                  <a:moveTo>
                    <a:pt x="419216" y="530022"/>
                  </a:moveTo>
                  <a:cubicBezTo>
                    <a:pt x="298895" y="530022"/>
                    <a:pt x="178574" y="530070"/>
                    <a:pt x="58253" y="530022"/>
                  </a:cubicBezTo>
                  <a:cubicBezTo>
                    <a:pt x="16344" y="530022"/>
                    <a:pt x="174" y="514378"/>
                    <a:pt x="126" y="472948"/>
                  </a:cubicBezTo>
                  <a:cubicBezTo>
                    <a:pt x="-17" y="334543"/>
                    <a:pt x="-65" y="196138"/>
                    <a:pt x="126" y="57780"/>
                  </a:cubicBezTo>
                  <a:cubicBezTo>
                    <a:pt x="174" y="16254"/>
                    <a:pt x="16631" y="36"/>
                    <a:pt x="57871" y="36"/>
                  </a:cubicBezTo>
                  <a:cubicBezTo>
                    <a:pt x="300092" y="-12"/>
                    <a:pt x="542312" y="-12"/>
                    <a:pt x="784533" y="36"/>
                  </a:cubicBezTo>
                  <a:cubicBezTo>
                    <a:pt x="825964" y="36"/>
                    <a:pt x="843378" y="17689"/>
                    <a:pt x="843378" y="59790"/>
                  </a:cubicBezTo>
                  <a:cubicBezTo>
                    <a:pt x="843426" y="196616"/>
                    <a:pt x="843426" y="333394"/>
                    <a:pt x="843378" y="470221"/>
                  </a:cubicBezTo>
                  <a:cubicBezTo>
                    <a:pt x="843378" y="513374"/>
                    <a:pt x="826346" y="530070"/>
                    <a:pt x="782524" y="530070"/>
                  </a:cubicBezTo>
                  <a:cubicBezTo>
                    <a:pt x="661437" y="530022"/>
                    <a:pt x="540351" y="530022"/>
                    <a:pt x="419216" y="530022"/>
                  </a:cubicBezTo>
                  <a:close/>
                </a:path>
              </a:pathLst>
            </a:custGeom>
            <a:solidFill>
              <a:schemeClr val="accent1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42F5D0-0934-448A-BE06-1A379E1964CC}"/>
              </a:ext>
            </a:extLst>
          </p:cNvPr>
          <p:cNvGrpSpPr/>
          <p:nvPr/>
        </p:nvGrpSpPr>
        <p:grpSpPr>
          <a:xfrm>
            <a:off x="6819844" y="1737965"/>
            <a:ext cx="1200955" cy="2246408"/>
            <a:chOff x="4611441" y="655593"/>
            <a:chExt cx="1245141" cy="232906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1368C5-86EB-4C57-9648-3D320A75BE0A}"/>
                </a:ext>
              </a:extLst>
            </p:cNvPr>
            <p:cNvSpPr/>
            <p:nvPr/>
          </p:nvSpPr>
          <p:spPr>
            <a:xfrm>
              <a:off x="4611441" y="655593"/>
              <a:ext cx="1245141" cy="2329060"/>
            </a:xfrm>
            <a:custGeom>
              <a:avLst/>
              <a:gdLst>
                <a:gd name="connsiteX0" fmla="*/ 1244115 w 1245141"/>
                <a:gd name="connsiteY0" fmla="*/ 1628855 h 2329060"/>
                <a:gd name="connsiteX1" fmla="*/ 1244641 w 1245141"/>
                <a:gd name="connsiteY1" fmla="*/ 2299686 h 2329060"/>
                <a:gd name="connsiteX2" fmla="*/ 1214788 w 1245141"/>
                <a:gd name="connsiteY2" fmla="*/ 2329061 h 2329060"/>
                <a:gd name="connsiteX3" fmla="*/ 28609 w 1245141"/>
                <a:gd name="connsiteY3" fmla="*/ 2329061 h 2329060"/>
                <a:gd name="connsiteX4" fmla="*/ 0 w 1245141"/>
                <a:gd name="connsiteY4" fmla="*/ 2301074 h 2329060"/>
                <a:gd name="connsiteX5" fmla="*/ 431 w 1245141"/>
                <a:gd name="connsiteY5" fmla="*/ 957018 h 2329060"/>
                <a:gd name="connsiteX6" fmla="*/ 37986 w 1245141"/>
                <a:gd name="connsiteY6" fmla="*/ 846027 h 2329060"/>
                <a:gd name="connsiteX7" fmla="*/ 220597 w 1245141"/>
                <a:gd name="connsiteY7" fmla="*/ 652030 h 2329060"/>
                <a:gd name="connsiteX8" fmla="*/ 416507 w 1245141"/>
                <a:gd name="connsiteY8" fmla="*/ 488078 h 2329060"/>
                <a:gd name="connsiteX9" fmla="*/ 442963 w 1245141"/>
                <a:gd name="connsiteY9" fmla="*/ 425358 h 2329060"/>
                <a:gd name="connsiteX10" fmla="*/ 442437 w 1245141"/>
                <a:gd name="connsiteY10" fmla="*/ 258248 h 2329060"/>
                <a:gd name="connsiteX11" fmla="*/ 427702 w 1245141"/>
                <a:gd name="connsiteY11" fmla="*/ 237819 h 2329060"/>
                <a:gd name="connsiteX12" fmla="*/ 411866 w 1245141"/>
                <a:gd name="connsiteY12" fmla="*/ 215573 h 2329060"/>
                <a:gd name="connsiteX13" fmla="*/ 411771 w 1245141"/>
                <a:gd name="connsiteY13" fmla="*/ 24590 h 2329060"/>
                <a:gd name="connsiteX14" fmla="*/ 436361 w 1245141"/>
                <a:gd name="connsiteY14" fmla="*/ 48 h 2329060"/>
                <a:gd name="connsiteX15" fmla="*/ 807036 w 1245141"/>
                <a:gd name="connsiteY15" fmla="*/ 0 h 2329060"/>
                <a:gd name="connsiteX16" fmla="*/ 832775 w 1245141"/>
                <a:gd name="connsiteY16" fmla="*/ 25978 h 2329060"/>
                <a:gd name="connsiteX17" fmla="*/ 832679 w 1245141"/>
                <a:gd name="connsiteY17" fmla="*/ 214568 h 2329060"/>
                <a:gd name="connsiteX18" fmla="*/ 812920 w 1245141"/>
                <a:gd name="connsiteY18" fmla="*/ 238489 h 2329060"/>
                <a:gd name="connsiteX19" fmla="*/ 801486 w 1245141"/>
                <a:gd name="connsiteY19" fmla="*/ 252124 h 2329060"/>
                <a:gd name="connsiteX20" fmla="*/ 801582 w 1245141"/>
                <a:gd name="connsiteY20" fmla="*/ 445499 h 2329060"/>
                <a:gd name="connsiteX21" fmla="*/ 822106 w 1245141"/>
                <a:gd name="connsiteY21" fmla="*/ 481715 h 2329060"/>
                <a:gd name="connsiteX22" fmla="*/ 997253 w 1245141"/>
                <a:gd name="connsiteY22" fmla="*/ 629449 h 2329060"/>
                <a:gd name="connsiteX23" fmla="*/ 1184122 w 1245141"/>
                <a:gd name="connsiteY23" fmla="*/ 813399 h 2329060"/>
                <a:gd name="connsiteX24" fmla="*/ 1245119 w 1245141"/>
                <a:gd name="connsiteY24" fmla="*/ 991464 h 2329060"/>
                <a:gd name="connsiteX25" fmla="*/ 1244115 w 1245141"/>
                <a:gd name="connsiteY25" fmla="*/ 1628855 h 232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45141" h="2329060">
                  <a:moveTo>
                    <a:pt x="1244115" y="1628855"/>
                  </a:moveTo>
                  <a:cubicBezTo>
                    <a:pt x="1244115" y="1852465"/>
                    <a:pt x="1243780" y="2076076"/>
                    <a:pt x="1244641" y="2299686"/>
                  </a:cubicBezTo>
                  <a:cubicBezTo>
                    <a:pt x="1244737" y="2323128"/>
                    <a:pt x="1237560" y="2329109"/>
                    <a:pt x="1214788" y="2329061"/>
                  </a:cubicBezTo>
                  <a:cubicBezTo>
                    <a:pt x="819379" y="2328439"/>
                    <a:pt x="424018" y="2328439"/>
                    <a:pt x="28609" y="2329061"/>
                  </a:cubicBezTo>
                  <a:cubicBezTo>
                    <a:pt x="6889" y="2329109"/>
                    <a:pt x="-48" y="2323655"/>
                    <a:pt x="0" y="2301074"/>
                  </a:cubicBezTo>
                  <a:cubicBezTo>
                    <a:pt x="670" y="1853039"/>
                    <a:pt x="526" y="1405053"/>
                    <a:pt x="431" y="957018"/>
                  </a:cubicBezTo>
                  <a:cubicBezTo>
                    <a:pt x="431" y="915636"/>
                    <a:pt x="16410" y="879803"/>
                    <a:pt x="37986" y="846027"/>
                  </a:cubicBezTo>
                  <a:cubicBezTo>
                    <a:pt x="86593" y="769911"/>
                    <a:pt x="153284" y="710635"/>
                    <a:pt x="220597" y="652030"/>
                  </a:cubicBezTo>
                  <a:cubicBezTo>
                    <a:pt x="284800" y="596103"/>
                    <a:pt x="353835" y="545918"/>
                    <a:pt x="416507" y="488078"/>
                  </a:cubicBezTo>
                  <a:cubicBezTo>
                    <a:pt x="435452" y="470615"/>
                    <a:pt x="443824" y="451670"/>
                    <a:pt x="442963" y="425358"/>
                  </a:cubicBezTo>
                  <a:cubicBezTo>
                    <a:pt x="441097" y="369718"/>
                    <a:pt x="442341" y="313983"/>
                    <a:pt x="442437" y="258248"/>
                  </a:cubicBezTo>
                  <a:cubicBezTo>
                    <a:pt x="442437" y="247818"/>
                    <a:pt x="444638" y="237580"/>
                    <a:pt x="427702" y="237819"/>
                  </a:cubicBezTo>
                  <a:cubicBezTo>
                    <a:pt x="414832" y="237963"/>
                    <a:pt x="411818" y="227151"/>
                    <a:pt x="411866" y="215573"/>
                  </a:cubicBezTo>
                  <a:cubicBezTo>
                    <a:pt x="412010" y="151896"/>
                    <a:pt x="412201" y="88267"/>
                    <a:pt x="411771" y="24590"/>
                  </a:cubicBezTo>
                  <a:cubicBezTo>
                    <a:pt x="411675" y="7176"/>
                    <a:pt x="419760" y="48"/>
                    <a:pt x="436361" y="48"/>
                  </a:cubicBezTo>
                  <a:cubicBezTo>
                    <a:pt x="559935" y="96"/>
                    <a:pt x="683462" y="144"/>
                    <a:pt x="807036" y="0"/>
                  </a:cubicBezTo>
                  <a:cubicBezTo>
                    <a:pt x="824929" y="0"/>
                    <a:pt x="832918" y="7655"/>
                    <a:pt x="832775" y="25978"/>
                  </a:cubicBezTo>
                  <a:cubicBezTo>
                    <a:pt x="832296" y="88841"/>
                    <a:pt x="832488" y="151705"/>
                    <a:pt x="832679" y="214568"/>
                  </a:cubicBezTo>
                  <a:cubicBezTo>
                    <a:pt x="832727" y="228347"/>
                    <a:pt x="828517" y="238346"/>
                    <a:pt x="812920" y="238489"/>
                  </a:cubicBezTo>
                  <a:cubicBezTo>
                    <a:pt x="802969" y="238585"/>
                    <a:pt x="801438" y="243656"/>
                    <a:pt x="801486" y="252124"/>
                  </a:cubicBezTo>
                  <a:cubicBezTo>
                    <a:pt x="801725" y="316566"/>
                    <a:pt x="801678" y="381056"/>
                    <a:pt x="801582" y="445499"/>
                  </a:cubicBezTo>
                  <a:cubicBezTo>
                    <a:pt x="801582" y="461526"/>
                    <a:pt x="811868" y="471668"/>
                    <a:pt x="822106" y="481715"/>
                  </a:cubicBezTo>
                  <a:cubicBezTo>
                    <a:pt x="876741" y="535393"/>
                    <a:pt x="938982" y="580076"/>
                    <a:pt x="997253" y="629449"/>
                  </a:cubicBezTo>
                  <a:cubicBezTo>
                    <a:pt x="1064135" y="686141"/>
                    <a:pt x="1130109" y="743598"/>
                    <a:pt x="1184122" y="813399"/>
                  </a:cubicBezTo>
                  <a:cubicBezTo>
                    <a:pt x="1224739" y="865929"/>
                    <a:pt x="1245933" y="923003"/>
                    <a:pt x="1245119" y="991464"/>
                  </a:cubicBezTo>
                  <a:cubicBezTo>
                    <a:pt x="1242440" y="1203880"/>
                    <a:pt x="1244115" y="1416391"/>
                    <a:pt x="1244115" y="1628855"/>
                  </a:cubicBezTo>
                  <a:close/>
                </a:path>
              </a:pathLst>
            </a:custGeom>
            <a:solidFill>
              <a:schemeClr val="accent3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100BF1-DA43-46B1-837D-95F1E4B2F120}"/>
                </a:ext>
              </a:extLst>
            </p:cNvPr>
            <p:cNvSpPr/>
            <p:nvPr/>
          </p:nvSpPr>
          <p:spPr>
            <a:xfrm>
              <a:off x="4635314" y="674159"/>
              <a:ext cx="1196945" cy="2257727"/>
            </a:xfrm>
            <a:custGeom>
              <a:avLst/>
              <a:gdLst>
                <a:gd name="connsiteX0" fmla="*/ 729533 w 1196945"/>
                <a:gd name="connsiteY0" fmla="*/ 219635 h 2257727"/>
                <a:gd name="connsiteX1" fmla="*/ 753645 w 1196945"/>
                <a:gd name="connsiteY1" fmla="*/ 242743 h 2257727"/>
                <a:gd name="connsiteX2" fmla="*/ 752544 w 1196945"/>
                <a:gd name="connsiteY2" fmla="*/ 416933 h 2257727"/>
                <a:gd name="connsiteX3" fmla="*/ 778570 w 1196945"/>
                <a:gd name="connsiteY3" fmla="*/ 478074 h 2257727"/>
                <a:gd name="connsiteX4" fmla="*/ 929462 w 1196945"/>
                <a:gd name="connsiteY4" fmla="*/ 606289 h 2257727"/>
                <a:gd name="connsiteX5" fmla="*/ 1142260 w 1196945"/>
                <a:gd name="connsiteY5" fmla="*/ 811146 h 2257727"/>
                <a:gd name="connsiteX6" fmla="*/ 1196943 w 1196945"/>
                <a:gd name="connsiteY6" fmla="*/ 971462 h 2257727"/>
                <a:gd name="connsiteX7" fmla="*/ 1196608 w 1196945"/>
                <a:gd name="connsiteY7" fmla="*/ 2231652 h 2257727"/>
                <a:gd name="connsiteX8" fmla="*/ 1170965 w 1196945"/>
                <a:gd name="connsiteY8" fmla="*/ 2257725 h 2257727"/>
                <a:gd name="connsiteX9" fmla="*/ 597156 w 1196945"/>
                <a:gd name="connsiteY9" fmla="*/ 2257151 h 2257727"/>
                <a:gd name="connsiteX10" fmla="*/ 23347 w 1196945"/>
                <a:gd name="connsiteY10" fmla="*/ 2257629 h 2257727"/>
                <a:gd name="connsiteX11" fmla="*/ 239 w 1196945"/>
                <a:gd name="connsiteY11" fmla="*/ 2233996 h 2257727"/>
                <a:gd name="connsiteX12" fmla="*/ 0 w 1196945"/>
                <a:gd name="connsiteY12" fmla="*/ 957062 h 2257727"/>
                <a:gd name="connsiteX13" fmla="*/ 69322 w 1196945"/>
                <a:gd name="connsiteY13" fmla="*/ 792536 h 2257727"/>
                <a:gd name="connsiteX14" fmla="*/ 293172 w 1196945"/>
                <a:gd name="connsiteY14" fmla="*/ 585287 h 2257727"/>
                <a:gd name="connsiteX15" fmla="*/ 418133 w 1196945"/>
                <a:gd name="connsiteY15" fmla="*/ 478122 h 2257727"/>
                <a:gd name="connsiteX16" fmla="*/ 443585 w 1196945"/>
                <a:gd name="connsiteY16" fmla="*/ 416790 h 2257727"/>
                <a:gd name="connsiteX17" fmla="*/ 442628 w 1196945"/>
                <a:gd name="connsiteY17" fmla="*/ 240207 h 2257727"/>
                <a:gd name="connsiteX18" fmla="*/ 464157 w 1196945"/>
                <a:gd name="connsiteY18" fmla="*/ 219683 h 2257727"/>
                <a:gd name="connsiteX19" fmla="*/ 729533 w 1196945"/>
                <a:gd name="connsiteY19" fmla="*/ 219635 h 2257727"/>
                <a:gd name="connsiteX20" fmla="*/ 597347 w 1196945"/>
                <a:gd name="connsiteY20" fmla="*/ 235 h 2257727"/>
                <a:gd name="connsiteX21" fmla="*/ 607968 w 1196945"/>
                <a:gd name="connsiteY21" fmla="*/ 17554 h 2257727"/>
                <a:gd name="connsiteX22" fmla="*/ 607968 w 1196945"/>
                <a:gd name="connsiteY22" fmla="*/ 101085 h 2257727"/>
                <a:gd name="connsiteX23" fmla="*/ 607968 w 1196945"/>
                <a:gd name="connsiteY23" fmla="*/ 179879 h 2257727"/>
                <a:gd name="connsiteX24" fmla="*/ 598113 w 1196945"/>
                <a:gd name="connsiteY24" fmla="*/ 195428 h 2257727"/>
                <a:gd name="connsiteX25" fmla="*/ 588927 w 1196945"/>
                <a:gd name="connsiteY25" fmla="*/ 179449 h 2257727"/>
                <a:gd name="connsiteX26" fmla="*/ 588832 w 1196945"/>
                <a:gd name="connsiteY26" fmla="*/ 17123 h 2257727"/>
                <a:gd name="connsiteX27" fmla="*/ 597347 w 1196945"/>
                <a:gd name="connsiteY27" fmla="*/ 235 h 2257727"/>
                <a:gd name="connsiteX28" fmla="*/ 534675 w 1196945"/>
                <a:gd name="connsiteY28" fmla="*/ 187 h 2257727"/>
                <a:gd name="connsiteX29" fmla="*/ 545392 w 1196945"/>
                <a:gd name="connsiteY29" fmla="*/ 17601 h 2257727"/>
                <a:gd name="connsiteX30" fmla="*/ 545392 w 1196945"/>
                <a:gd name="connsiteY30" fmla="*/ 101132 h 2257727"/>
                <a:gd name="connsiteX31" fmla="*/ 545392 w 1196945"/>
                <a:gd name="connsiteY31" fmla="*/ 179927 h 2257727"/>
                <a:gd name="connsiteX32" fmla="*/ 535249 w 1196945"/>
                <a:gd name="connsiteY32" fmla="*/ 195476 h 2257727"/>
                <a:gd name="connsiteX33" fmla="*/ 526494 w 1196945"/>
                <a:gd name="connsiteY33" fmla="*/ 179401 h 2257727"/>
                <a:gd name="connsiteX34" fmla="*/ 526399 w 1196945"/>
                <a:gd name="connsiteY34" fmla="*/ 17075 h 2257727"/>
                <a:gd name="connsiteX35" fmla="*/ 534675 w 1196945"/>
                <a:gd name="connsiteY35" fmla="*/ 187 h 2257727"/>
                <a:gd name="connsiteX36" fmla="*/ 723409 w 1196945"/>
                <a:gd name="connsiteY36" fmla="*/ 140 h 2257727"/>
                <a:gd name="connsiteX37" fmla="*/ 732738 w 1196945"/>
                <a:gd name="connsiteY37" fmla="*/ 15927 h 2257727"/>
                <a:gd name="connsiteX38" fmla="*/ 732690 w 1196945"/>
                <a:gd name="connsiteY38" fmla="*/ 97018 h 2257727"/>
                <a:gd name="connsiteX39" fmla="*/ 732642 w 1196945"/>
                <a:gd name="connsiteY39" fmla="*/ 180454 h 2257727"/>
                <a:gd name="connsiteX40" fmla="*/ 725514 w 1196945"/>
                <a:gd name="connsiteY40" fmla="*/ 195572 h 2257727"/>
                <a:gd name="connsiteX41" fmla="*/ 713984 w 1196945"/>
                <a:gd name="connsiteY41" fmla="*/ 181171 h 2257727"/>
                <a:gd name="connsiteX42" fmla="*/ 713984 w 1196945"/>
                <a:gd name="connsiteY42" fmla="*/ 14253 h 2257727"/>
                <a:gd name="connsiteX43" fmla="*/ 723409 w 1196945"/>
                <a:gd name="connsiteY43" fmla="*/ 140 h 2257727"/>
                <a:gd name="connsiteX44" fmla="*/ 471716 w 1196945"/>
                <a:gd name="connsiteY44" fmla="*/ 139 h 2257727"/>
                <a:gd name="connsiteX45" fmla="*/ 482624 w 1196945"/>
                <a:gd name="connsiteY45" fmla="*/ 15257 h 2257727"/>
                <a:gd name="connsiteX46" fmla="*/ 482624 w 1196945"/>
                <a:gd name="connsiteY46" fmla="*/ 182224 h 2257727"/>
                <a:gd name="connsiteX47" fmla="*/ 472482 w 1196945"/>
                <a:gd name="connsiteY47" fmla="*/ 195715 h 2257727"/>
                <a:gd name="connsiteX48" fmla="*/ 463918 w 1196945"/>
                <a:gd name="connsiteY48" fmla="*/ 182176 h 2257727"/>
                <a:gd name="connsiteX49" fmla="*/ 463918 w 1196945"/>
                <a:gd name="connsiteY49" fmla="*/ 98693 h 2257727"/>
                <a:gd name="connsiteX50" fmla="*/ 463918 w 1196945"/>
                <a:gd name="connsiteY50" fmla="*/ 15209 h 2257727"/>
                <a:gd name="connsiteX51" fmla="*/ 471716 w 1196945"/>
                <a:gd name="connsiteY51" fmla="*/ 139 h 2257727"/>
                <a:gd name="connsiteX52" fmla="*/ 661837 w 1196945"/>
                <a:gd name="connsiteY52" fmla="*/ 44 h 2257727"/>
                <a:gd name="connsiteX53" fmla="*/ 670353 w 1196945"/>
                <a:gd name="connsiteY53" fmla="*/ 16788 h 2257727"/>
                <a:gd name="connsiteX54" fmla="*/ 670305 w 1196945"/>
                <a:gd name="connsiteY54" fmla="*/ 99936 h 2257727"/>
                <a:gd name="connsiteX55" fmla="*/ 670257 w 1196945"/>
                <a:gd name="connsiteY55" fmla="*/ 180645 h 2257727"/>
                <a:gd name="connsiteX56" fmla="*/ 660210 w 1196945"/>
                <a:gd name="connsiteY56" fmla="*/ 195475 h 2257727"/>
                <a:gd name="connsiteX57" fmla="*/ 651312 w 1196945"/>
                <a:gd name="connsiteY57" fmla="*/ 181314 h 2257727"/>
                <a:gd name="connsiteX58" fmla="*/ 651312 w 1196945"/>
                <a:gd name="connsiteY58" fmla="*/ 15114 h 2257727"/>
                <a:gd name="connsiteX59" fmla="*/ 661837 w 1196945"/>
                <a:gd name="connsiteY59" fmla="*/ 44 h 225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96945" h="2257727">
                  <a:moveTo>
                    <a:pt x="729533" y="219635"/>
                  </a:moveTo>
                  <a:cubicBezTo>
                    <a:pt x="747521" y="219444"/>
                    <a:pt x="754171" y="222841"/>
                    <a:pt x="753645" y="242743"/>
                  </a:cubicBezTo>
                  <a:cubicBezTo>
                    <a:pt x="752114" y="300774"/>
                    <a:pt x="754314" y="358902"/>
                    <a:pt x="752544" y="416933"/>
                  </a:cubicBezTo>
                  <a:cubicBezTo>
                    <a:pt x="751731" y="442624"/>
                    <a:pt x="761634" y="461091"/>
                    <a:pt x="778570" y="478074"/>
                  </a:cubicBezTo>
                  <a:cubicBezTo>
                    <a:pt x="825311" y="525007"/>
                    <a:pt x="878798" y="563950"/>
                    <a:pt x="929462" y="606289"/>
                  </a:cubicBezTo>
                  <a:cubicBezTo>
                    <a:pt x="1005195" y="669583"/>
                    <a:pt x="1081597" y="732208"/>
                    <a:pt x="1142260" y="811146"/>
                  </a:cubicBezTo>
                  <a:cubicBezTo>
                    <a:pt x="1178667" y="858509"/>
                    <a:pt x="1197182" y="909891"/>
                    <a:pt x="1196943" y="971462"/>
                  </a:cubicBezTo>
                  <a:cubicBezTo>
                    <a:pt x="1195364" y="1391509"/>
                    <a:pt x="1195938" y="1811604"/>
                    <a:pt x="1196608" y="2231652"/>
                  </a:cubicBezTo>
                  <a:cubicBezTo>
                    <a:pt x="1196656" y="2252271"/>
                    <a:pt x="1192541" y="2257869"/>
                    <a:pt x="1170965" y="2257725"/>
                  </a:cubicBezTo>
                  <a:cubicBezTo>
                    <a:pt x="979695" y="2256720"/>
                    <a:pt x="788425" y="2257151"/>
                    <a:pt x="597156" y="2257151"/>
                  </a:cubicBezTo>
                  <a:cubicBezTo>
                    <a:pt x="405886" y="2257151"/>
                    <a:pt x="214616" y="2256816"/>
                    <a:pt x="23347" y="2257629"/>
                  </a:cubicBezTo>
                  <a:cubicBezTo>
                    <a:pt x="4018" y="2257725"/>
                    <a:pt x="191" y="2252223"/>
                    <a:pt x="239" y="2233996"/>
                  </a:cubicBezTo>
                  <a:cubicBezTo>
                    <a:pt x="765" y="1808351"/>
                    <a:pt x="1244" y="1382707"/>
                    <a:pt x="0" y="957062"/>
                  </a:cubicBezTo>
                  <a:cubicBezTo>
                    <a:pt x="-192" y="890706"/>
                    <a:pt x="29901" y="840329"/>
                    <a:pt x="69322" y="792536"/>
                  </a:cubicBezTo>
                  <a:cubicBezTo>
                    <a:pt x="134530" y="713406"/>
                    <a:pt x="214568" y="650064"/>
                    <a:pt x="293172" y="585287"/>
                  </a:cubicBezTo>
                  <a:cubicBezTo>
                    <a:pt x="335511" y="550363"/>
                    <a:pt x="379478" y="517352"/>
                    <a:pt x="418133" y="478122"/>
                  </a:cubicBezTo>
                  <a:cubicBezTo>
                    <a:pt x="435117" y="460899"/>
                    <a:pt x="444303" y="442193"/>
                    <a:pt x="443585" y="416790"/>
                  </a:cubicBezTo>
                  <a:cubicBezTo>
                    <a:pt x="441958" y="357945"/>
                    <a:pt x="443824" y="299052"/>
                    <a:pt x="442628" y="240207"/>
                  </a:cubicBezTo>
                  <a:cubicBezTo>
                    <a:pt x="442293" y="222745"/>
                    <a:pt x="448082" y="219540"/>
                    <a:pt x="464157" y="219683"/>
                  </a:cubicBezTo>
                  <a:cubicBezTo>
                    <a:pt x="552615" y="220449"/>
                    <a:pt x="641074" y="220497"/>
                    <a:pt x="729533" y="219635"/>
                  </a:cubicBezTo>
                  <a:close/>
                  <a:moveTo>
                    <a:pt x="597347" y="235"/>
                  </a:moveTo>
                  <a:cubicBezTo>
                    <a:pt x="608255" y="-339"/>
                    <a:pt x="607968" y="9516"/>
                    <a:pt x="607968" y="17554"/>
                  </a:cubicBezTo>
                  <a:cubicBezTo>
                    <a:pt x="607968" y="45349"/>
                    <a:pt x="607968" y="73241"/>
                    <a:pt x="607968" y="101085"/>
                  </a:cubicBezTo>
                  <a:cubicBezTo>
                    <a:pt x="607968" y="127349"/>
                    <a:pt x="607968" y="153614"/>
                    <a:pt x="607968" y="179879"/>
                  </a:cubicBezTo>
                  <a:cubicBezTo>
                    <a:pt x="607968" y="187151"/>
                    <a:pt x="608399" y="195619"/>
                    <a:pt x="598113" y="195428"/>
                  </a:cubicBezTo>
                  <a:cubicBezTo>
                    <a:pt x="587636" y="195236"/>
                    <a:pt x="588927" y="186481"/>
                    <a:pt x="588927" y="179449"/>
                  </a:cubicBezTo>
                  <a:cubicBezTo>
                    <a:pt x="588879" y="125340"/>
                    <a:pt x="588927" y="71232"/>
                    <a:pt x="588832" y="17123"/>
                  </a:cubicBezTo>
                  <a:cubicBezTo>
                    <a:pt x="588832" y="9803"/>
                    <a:pt x="588497" y="713"/>
                    <a:pt x="597347" y="235"/>
                  </a:cubicBezTo>
                  <a:close/>
                  <a:moveTo>
                    <a:pt x="534675" y="187"/>
                  </a:moveTo>
                  <a:cubicBezTo>
                    <a:pt x="545392" y="-291"/>
                    <a:pt x="545440" y="9373"/>
                    <a:pt x="545392" y="17601"/>
                  </a:cubicBezTo>
                  <a:cubicBezTo>
                    <a:pt x="545344" y="45445"/>
                    <a:pt x="545392" y="73289"/>
                    <a:pt x="545392" y="101132"/>
                  </a:cubicBezTo>
                  <a:cubicBezTo>
                    <a:pt x="545392" y="127397"/>
                    <a:pt x="545392" y="153662"/>
                    <a:pt x="545392" y="179927"/>
                  </a:cubicBezTo>
                  <a:cubicBezTo>
                    <a:pt x="545392" y="187390"/>
                    <a:pt x="545153" y="195571"/>
                    <a:pt x="535249" y="195476"/>
                  </a:cubicBezTo>
                  <a:cubicBezTo>
                    <a:pt x="524437" y="195380"/>
                    <a:pt x="526494" y="186146"/>
                    <a:pt x="526494" y="179401"/>
                  </a:cubicBezTo>
                  <a:cubicBezTo>
                    <a:pt x="526351" y="125292"/>
                    <a:pt x="526446" y="71184"/>
                    <a:pt x="526399" y="17075"/>
                  </a:cubicBezTo>
                  <a:cubicBezTo>
                    <a:pt x="526399" y="9899"/>
                    <a:pt x="525537" y="570"/>
                    <a:pt x="534675" y="187"/>
                  </a:cubicBezTo>
                  <a:close/>
                  <a:moveTo>
                    <a:pt x="723409" y="140"/>
                  </a:moveTo>
                  <a:cubicBezTo>
                    <a:pt x="733408" y="-4"/>
                    <a:pt x="732690" y="8799"/>
                    <a:pt x="732738" y="15927"/>
                  </a:cubicBezTo>
                  <a:cubicBezTo>
                    <a:pt x="732690" y="42958"/>
                    <a:pt x="732690" y="69988"/>
                    <a:pt x="732690" y="97018"/>
                  </a:cubicBezTo>
                  <a:cubicBezTo>
                    <a:pt x="732690" y="124814"/>
                    <a:pt x="732786" y="152658"/>
                    <a:pt x="732642" y="180454"/>
                  </a:cubicBezTo>
                  <a:cubicBezTo>
                    <a:pt x="732594" y="186482"/>
                    <a:pt x="734460" y="194806"/>
                    <a:pt x="725514" y="195572"/>
                  </a:cubicBezTo>
                  <a:cubicBezTo>
                    <a:pt x="716185" y="196385"/>
                    <a:pt x="713984" y="189113"/>
                    <a:pt x="713984" y="181171"/>
                  </a:cubicBezTo>
                  <a:cubicBezTo>
                    <a:pt x="713984" y="125532"/>
                    <a:pt x="713984" y="69892"/>
                    <a:pt x="713984" y="14253"/>
                  </a:cubicBezTo>
                  <a:cubicBezTo>
                    <a:pt x="713984" y="7412"/>
                    <a:pt x="715898" y="235"/>
                    <a:pt x="723409" y="140"/>
                  </a:cubicBezTo>
                  <a:close/>
                  <a:moveTo>
                    <a:pt x="471716" y="139"/>
                  </a:moveTo>
                  <a:cubicBezTo>
                    <a:pt x="480902" y="-530"/>
                    <a:pt x="482624" y="7698"/>
                    <a:pt x="482624" y="15257"/>
                  </a:cubicBezTo>
                  <a:cubicBezTo>
                    <a:pt x="482672" y="70897"/>
                    <a:pt x="482672" y="126536"/>
                    <a:pt x="482624" y="182224"/>
                  </a:cubicBezTo>
                  <a:cubicBezTo>
                    <a:pt x="482624" y="189256"/>
                    <a:pt x="480375" y="195380"/>
                    <a:pt x="472482" y="195715"/>
                  </a:cubicBezTo>
                  <a:cubicBezTo>
                    <a:pt x="462961" y="196098"/>
                    <a:pt x="463918" y="188443"/>
                    <a:pt x="463918" y="182176"/>
                  </a:cubicBezTo>
                  <a:cubicBezTo>
                    <a:pt x="463918" y="154332"/>
                    <a:pt x="463918" y="126536"/>
                    <a:pt x="463918" y="98693"/>
                  </a:cubicBezTo>
                  <a:cubicBezTo>
                    <a:pt x="463918" y="70849"/>
                    <a:pt x="463918" y="43053"/>
                    <a:pt x="463918" y="15209"/>
                  </a:cubicBezTo>
                  <a:cubicBezTo>
                    <a:pt x="463918" y="8703"/>
                    <a:pt x="464014" y="666"/>
                    <a:pt x="471716" y="139"/>
                  </a:cubicBezTo>
                  <a:close/>
                  <a:moveTo>
                    <a:pt x="661837" y="44"/>
                  </a:moveTo>
                  <a:cubicBezTo>
                    <a:pt x="670879" y="761"/>
                    <a:pt x="670353" y="9564"/>
                    <a:pt x="670353" y="16788"/>
                  </a:cubicBezTo>
                  <a:cubicBezTo>
                    <a:pt x="670257" y="44536"/>
                    <a:pt x="670305" y="72236"/>
                    <a:pt x="670305" y="99936"/>
                  </a:cubicBezTo>
                  <a:cubicBezTo>
                    <a:pt x="670305" y="126823"/>
                    <a:pt x="670353" y="153758"/>
                    <a:pt x="670257" y="180645"/>
                  </a:cubicBezTo>
                  <a:cubicBezTo>
                    <a:pt x="670257" y="187773"/>
                    <a:pt x="671023" y="196241"/>
                    <a:pt x="660210" y="195475"/>
                  </a:cubicBezTo>
                  <a:cubicBezTo>
                    <a:pt x="651982" y="194901"/>
                    <a:pt x="651312" y="188012"/>
                    <a:pt x="651312" y="181314"/>
                  </a:cubicBezTo>
                  <a:cubicBezTo>
                    <a:pt x="651360" y="125914"/>
                    <a:pt x="651360" y="70514"/>
                    <a:pt x="651312" y="15114"/>
                  </a:cubicBezTo>
                  <a:cubicBezTo>
                    <a:pt x="651312" y="7411"/>
                    <a:pt x="652843" y="-674"/>
                    <a:pt x="661837" y="44"/>
                  </a:cubicBezTo>
                  <a:close/>
                </a:path>
              </a:pathLst>
            </a:custGeom>
            <a:solidFill>
              <a:schemeClr val="bg1"/>
            </a:solidFill>
            <a:ln w="477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5BB99-A025-4F91-AB41-963AC8EA229E}"/>
                </a:ext>
              </a:extLst>
            </p:cNvPr>
            <p:cNvSpPr/>
            <p:nvPr/>
          </p:nvSpPr>
          <p:spPr>
            <a:xfrm>
              <a:off x="4677987" y="1636270"/>
              <a:ext cx="1115948" cy="1261168"/>
            </a:xfrm>
            <a:custGeom>
              <a:avLst/>
              <a:gdLst>
                <a:gd name="connsiteX0" fmla="*/ 527 w 1115948"/>
                <a:gd name="connsiteY0" fmla="*/ 630619 h 1261168"/>
                <a:gd name="connsiteX1" fmla="*/ 1 w 1115948"/>
                <a:gd name="connsiteY1" fmla="*/ 24230 h 1261168"/>
                <a:gd name="connsiteX2" fmla="*/ 24879 w 1115948"/>
                <a:gd name="connsiteY2" fmla="*/ 118 h 1261168"/>
                <a:gd name="connsiteX3" fmla="*/ 127690 w 1115948"/>
                <a:gd name="connsiteY3" fmla="*/ 261 h 1261168"/>
                <a:gd name="connsiteX4" fmla="*/ 149649 w 1115948"/>
                <a:gd name="connsiteY4" fmla="*/ 22412 h 1261168"/>
                <a:gd name="connsiteX5" fmla="*/ 149218 w 1115948"/>
                <a:gd name="connsiteY5" fmla="*/ 1046600 h 1261168"/>
                <a:gd name="connsiteX6" fmla="*/ 149266 w 1115948"/>
                <a:gd name="connsiteY6" fmla="*/ 1068080 h 1261168"/>
                <a:gd name="connsiteX7" fmla="*/ 195338 w 1115948"/>
                <a:gd name="connsiteY7" fmla="*/ 1118410 h 1261168"/>
                <a:gd name="connsiteX8" fmla="*/ 243944 w 1115948"/>
                <a:gd name="connsiteY8" fmla="*/ 1069851 h 1261168"/>
                <a:gd name="connsiteX9" fmla="*/ 244040 w 1115948"/>
                <a:gd name="connsiteY9" fmla="*/ 1048370 h 1261168"/>
                <a:gd name="connsiteX10" fmla="*/ 243609 w 1115948"/>
                <a:gd name="connsiteY10" fmla="*/ 26574 h 1261168"/>
                <a:gd name="connsiteX11" fmla="*/ 268678 w 1115948"/>
                <a:gd name="connsiteY11" fmla="*/ 261 h 1261168"/>
                <a:gd name="connsiteX12" fmla="*/ 1057869 w 1115948"/>
                <a:gd name="connsiteY12" fmla="*/ 2366 h 1261168"/>
                <a:gd name="connsiteX13" fmla="*/ 1115375 w 1115948"/>
                <a:gd name="connsiteY13" fmla="*/ 60733 h 1261168"/>
                <a:gd name="connsiteX14" fmla="*/ 1115949 w 1115948"/>
                <a:gd name="connsiteY14" fmla="*/ 1232942 h 1261168"/>
                <a:gd name="connsiteX15" fmla="*/ 1087244 w 1115948"/>
                <a:gd name="connsiteY15" fmla="*/ 1261120 h 1261168"/>
                <a:gd name="connsiteX16" fmla="*/ 25405 w 1115948"/>
                <a:gd name="connsiteY16" fmla="*/ 1261168 h 1261168"/>
                <a:gd name="connsiteX17" fmla="*/ 97 w 1115948"/>
                <a:gd name="connsiteY17" fmla="*/ 1234616 h 1261168"/>
                <a:gd name="connsiteX18" fmla="*/ 527 w 1115948"/>
                <a:gd name="connsiteY18" fmla="*/ 630619 h 126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948" h="1261168">
                  <a:moveTo>
                    <a:pt x="527" y="630619"/>
                  </a:moveTo>
                  <a:cubicBezTo>
                    <a:pt x="527" y="428489"/>
                    <a:pt x="862" y="226360"/>
                    <a:pt x="1" y="24230"/>
                  </a:cubicBezTo>
                  <a:cubicBezTo>
                    <a:pt x="-95" y="3754"/>
                    <a:pt x="5503" y="-839"/>
                    <a:pt x="24879" y="118"/>
                  </a:cubicBezTo>
                  <a:cubicBezTo>
                    <a:pt x="59085" y="1840"/>
                    <a:pt x="93483" y="1840"/>
                    <a:pt x="127690" y="261"/>
                  </a:cubicBezTo>
                  <a:cubicBezTo>
                    <a:pt x="145822" y="-552"/>
                    <a:pt x="149697" y="4711"/>
                    <a:pt x="149649" y="22412"/>
                  </a:cubicBezTo>
                  <a:cubicBezTo>
                    <a:pt x="149075" y="363808"/>
                    <a:pt x="149218" y="705204"/>
                    <a:pt x="149218" y="1046600"/>
                  </a:cubicBezTo>
                  <a:cubicBezTo>
                    <a:pt x="149218" y="1053776"/>
                    <a:pt x="149075" y="1060904"/>
                    <a:pt x="149266" y="1068080"/>
                  </a:cubicBezTo>
                  <a:cubicBezTo>
                    <a:pt x="149984" y="1097312"/>
                    <a:pt x="168881" y="1117931"/>
                    <a:pt x="195338" y="1118410"/>
                  </a:cubicBezTo>
                  <a:cubicBezTo>
                    <a:pt x="221220" y="1118888"/>
                    <a:pt x="241935" y="1098364"/>
                    <a:pt x="243944" y="1069851"/>
                  </a:cubicBezTo>
                  <a:cubicBezTo>
                    <a:pt x="244423" y="1062722"/>
                    <a:pt x="244040" y="1055546"/>
                    <a:pt x="244040" y="1048370"/>
                  </a:cubicBezTo>
                  <a:cubicBezTo>
                    <a:pt x="244040" y="707787"/>
                    <a:pt x="244231" y="367157"/>
                    <a:pt x="243609" y="26574"/>
                  </a:cubicBezTo>
                  <a:cubicBezTo>
                    <a:pt x="243562" y="6911"/>
                    <a:pt x="246432" y="118"/>
                    <a:pt x="268678" y="261"/>
                  </a:cubicBezTo>
                  <a:cubicBezTo>
                    <a:pt x="531758" y="1697"/>
                    <a:pt x="794790" y="1697"/>
                    <a:pt x="1057869" y="2366"/>
                  </a:cubicBezTo>
                  <a:cubicBezTo>
                    <a:pt x="1115375" y="2510"/>
                    <a:pt x="1115375" y="3084"/>
                    <a:pt x="1115375" y="60733"/>
                  </a:cubicBezTo>
                  <a:cubicBezTo>
                    <a:pt x="1115375" y="451453"/>
                    <a:pt x="1115135" y="842173"/>
                    <a:pt x="1115949" y="1232942"/>
                  </a:cubicBezTo>
                  <a:cubicBezTo>
                    <a:pt x="1115997" y="1256384"/>
                    <a:pt x="1109921" y="1261168"/>
                    <a:pt x="1087244" y="1261120"/>
                  </a:cubicBezTo>
                  <a:cubicBezTo>
                    <a:pt x="733314" y="1260355"/>
                    <a:pt x="379335" y="1260307"/>
                    <a:pt x="25405" y="1261168"/>
                  </a:cubicBezTo>
                  <a:cubicBezTo>
                    <a:pt x="3063" y="1261216"/>
                    <a:pt x="49" y="1254375"/>
                    <a:pt x="97" y="1234616"/>
                  </a:cubicBezTo>
                  <a:cubicBezTo>
                    <a:pt x="814" y="1033300"/>
                    <a:pt x="527" y="831983"/>
                    <a:pt x="527" y="630619"/>
                  </a:cubicBezTo>
                  <a:close/>
                </a:path>
              </a:pathLst>
            </a:custGeom>
            <a:solidFill>
              <a:schemeClr val="accent3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988820-279B-435F-9391-DA09EA9A6F0E}"/>
              </a:ext>
            </a:extLst>
          </p:cNvPr>
          <p:cNvGrpSpPr/>
          <p:nvPr/>
        </p:nvGrpSpPr>
        <p:grpSpPr>
          <a:xfrm>
            <a:off x="9469867" y="2279874"/>
            <a:ext cx="1198777" cy="1704499"/>
            <a:chOff x="6134809" y="1217250"/>
            <a:chExt cx="1242883" cy="176721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16C922-6F70-404A-91B8-54CFA43B3922}"/>
                </a:ext>
              </a:extLst>
            </p:cNvPr>
            <p:cNvSpPr/>
            <p:nvPr/>
          </p:nvSpPr>
          <p:spPr>
            <a:xfrm>
              <a:off x="6134809" y="1704267"/>
              <a:ext cx="1242883" cy="1280195"/>
            </a:xfrm>
            <a:custGeom>
              <a:avLst/>
              <a:gdLst>
                <a:gd name="connsiteX0" fmla="*/ 1222390 w 1242883"/>
                <a:gd name="connsiteY0" fmla="*/ 8 h 1280195"/>
                <a:gd name="connsiteX1" fmla="*/ 1242197 w 1242883"/>
                <a:gd name="connsiteY1" fmla="*/ 22445 h 1280195"/>
                <a:gd name="connsiteX2" fmla="*/ 1201484 w 1242883"/>
                <a:gd name="connsiteY2" fmla="*/ 339060 h 1280195"/>
                <a:gd name="connsiteX3" fmla="*/ 1160723 w 1242883"/>
                <a:gd name="connsiteY3" fmla="*/ 658018 h 1280195"/>
                <a:gd name="connsiteX4" fmla="*/ 1115896 w 1242883"/>
                <a:gd name="connsiteY4" fmla="*/ 1012522 h 1280195"/>
                <a:gd name="connsiteX5" fmla="*/ 1084512 w 1242883"/>
                <a:gd name="connsiteY5" fmla="*/ 1260628 h 1280195"/>
                <a:gd name="connsiteX6" fmla="*/ 1063127 w 1242883"/>
                <a:gd name="connsiteY6" fmla="*/ 1280195 h 1280195"/>
                <a:gd name="connsiteX7" fmla="*/ 178253 w 1242883"/>
                <a:gd name="connsiteY7" fmla="*/ 1280147 h 1280195"/>
                <a:gd name="connsiteX8" fmla="*/ 159452 w 1242883"/>
                <a:gd name="connsiteY8" fmla="*/ 1263976 h 1280195"/>
                <a:gd name="connsiteX9" fmla="*/ 122614 w 1242883"/>
                <a:gd name="connsiteY9" fmla="*/ 975732 h 1280195"/>
                <a:gd name="connsiteX10" fmla="*/ 76303 w 1242883"/>
                <a:gd name="connsiteY10" fmla="*/ 614243 h 1280195"/>
                <a:gd name="connsiteX11" fmla="*/ 31332 w 1242883"/>
                <a:gd name="connsiteY11" fmla="*/ 257346 h 1280195"/>
                <a:gd name="connsiteX12" fmla="*/ 809 w 1242883"/>
                <a:gd name="connsiteY12" fmla="*/ 21106 h 1280195"/>
                <a:gd name="connsiteX13" fmla="*/ 18463 w 1242883"/>
                <a:gd name="connsiteY13" fmla="*/ 151 h 1280195"/>
                <a:gd name="connsiteX14" fmla="*/ 1222390 w 1242883"/>
                <a:gd name="connsiteY14" fmla="*/ 8 h 128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2883" h="1280195">
                  <a:moveTo>
                    <a:pt x="1222390" y="8"/>
                  </a:moveTo>
                  <a:cubicBezTo>
                    <a:pt x="1241575" y="-231"/>
                    <a:pt x="1244541" y="4983"/>
                    <a:pt x="1242197" y="22445"/>
                  </a:cubicBezTo>
                  <a:cubicBezTo>
                    <a:pt x="1228084" y="127888"/>
                    <a:pt x="1214975" y="233474"/>
                    <a:pt x="1201484" y="339060"/>
                  </a:cubicBezTo>
                  <a:cubicBezTo>
                    <a:pt x="1187897" y="445411"/>
                    <a:pt x="1174262" y="551714"/>
                    <a:pt x="1160723" y="658018"/>
                  </a:cubicBezTo>
                  <a:cubicBezTo>
                    <a:pt x="1145701" y="776186"/>
                    <a:pt x="1130918" y="894354"/>
                    <a:pt x="1115896" y="1012522"/>
                  </a:cubicBezTo>
                  <a:cubicBezTo>
                    <a:pt x="1105371" y="1095240"/>
                    <a:pt x="1094128" y="1177862"/>
                    <a:pt x="1084512" y="1260628"/>
                  </a:cubicBezTo>
                  <a:cubicBezTo>
                    <a:pt x="1082742" y="1275889"/>
                    <a:pt x="1078532" y="1280242"/>
                    <a:pt x="1063127" y="1280195"/>
                  </a:cubicBezTo>
                  <a:cubicBezTo>
                    <a:pt x="768185" y="1279716"/>
                    <a:pt x="473195" y="1279764"/>
                    <a:pt x="178253" y="1280147"/>
                  </a:cubicBezTo>
                  <a:cubicBezTo>
                    <a:pt x="165527" y="1280147"/>
                    <a:pt x="161078" y="1277276"/>
                    <a:pt x="159452" y="1263976"/>
                  </a:cubicBezTo>
                  <a:cubicBezTo>
                    <a:pt x="147730" y="1167815"/>
                    <a:pt x="134957" y="1071798"/>
                    <a:pt x="122614" y="975732"/>
                  </a:cubicBezTo>
                  <a:cubicBezTo>
                    <a:pt x="107113" y="855220"/>
                    <a:pt x="91613" y="734755"/>
                    <a:pt x="76303" y="614243"/>
                  </a:cubicBezTo>
                  <a:cubicBezTo>
                    <a:pt x="61185" y="495309"/>
                    <a:pt x="46354" y="376328"/>
                    <a:pt x="31332" y="257346"/>
                  </a:cubicBezTo>
                  <a:cubicBezTo>
                    <a:pt x="21381" y="178552"/>
                    <a:pt x="12244" y="99661"/>
                    <a:pt x="809" y="21106"/>
                  </a:cubicBezTo>
                  <a:cubicBezTo>
                    <a:pt x="-1774" y="3261"/>
                    <a:pt x="1240" y="8"/>
                    <a:pt x="18463" y="151"/>
                  </a:cubicBezTo>
                  <a:cubicBezTo>
                    <a:pt x="125245" y="917"/>
                    <a:pt x="1122737" y="1156"/>
                    <a:pt x="1222390" y="8"/>
                  </a:cubicBezTo>
                  <a:close/>
                </a:path>
              </a:pathLst>
            </a:custGeom>
            <a:solidFill>
              <a:schemeClr val="accent4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832672-EE72-4BFB-8678-5ABD4FA25AD3}"/>
                </a:ext>
              </a:extLst>
            </p:cNvPr>
            <p:cNvSpPr/>
            <p:nvPr/>
          </p:nvSpPr>
          <p:spPr>
            <a:xfrm>
              <a:off x="6607047" y="1217250"/>
              <a:ext cx="424644" cy="423544"/>
            </a:xfrm>
            <a:custGeom>
              <a:avLst/>
              <a:gdLst>
                <a:gd name="connsiteX0" fmla="*/ 0 w 424644"/>
                <a:gd name="connsiteY0" fmla="*/ 211985 h 423544"/>
                <a:gd name="connsiteX1" fmla="*/ 212559 w 424644"/>
                <a:gd name="connsiteY1" fmla="*/ 0 h 423544"/>
                <a:gd name="connsiteX2" fmla="*/ 424640 w 424644"/>
                <a:gd name="connsiteY2" fmla="*/ 210215 h 423544"/>
                <a:gd name="connsiteX3" fmla="*/ 213085 w 424644"/>
                <a:gd name="connsiteY3" fmla="*/ 423540 h 423544"/>
                <a:gd name="connsiteX4" fmla="*/ 0 w 424644"/>
                <a:gd name="connsiteY4" fmla="*/ 211985 h 4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644" h="423544">
                  <a:moveTo>
                    <a:pt x="0" y="211985"/>
                  </a:moveTo>
                  <a:cubicBezTo>
                    <a:pt x="-191" y="95396"/>
                    <a:pt x="95539" y="-96"/>
                    <a:pt x="212559" y="0"/>
                  </a:cubicBezTo>
                  <a:cubicBezTo>
                    <a:pt x="328526" y="96"/>
                    <a:pt x="423875" y="94630"/>
                    <a:pt x="424640" y="210215"/>
                  </a:cubicBezTo>
                  <a:cubicBezTo>
                    <a:pt x="425405" y="326661"/>
                    <a:pt x="330106" y="422726"/>
                    <a:pt x="213085" y="423540"/>
                  </a:cubicBezTo>
                  <a:cubicBezTo>
                    <a:pt x="96687" y="424305"/>
                    <a:pt x="192" y="328527"/>
                    <a:pt x="0" y="211985"/>
                  </a:cubicBezTo>
                  <a:close/>
                </a:path>
              </a:pathLst>
            </a:custGeom>
            <a:solidFill>
              <a:schemeClr val="accent4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C78F15-DDB8-457D-AC24-E33A6A62CFE7}"/>
                </a:ext>
              </a:extLst>
            </p:cNvPr>
            <p:cNvSpPr/>
            <p:nvPr/>
          </p:nvSpPr>
          <p:spPr>
            <a:xfrm>
              <a:off x="6162217" y="1729342"/>
              <a:ext cx="1187111" cy="1162070"/>
            </a:xfrm>
            <a:custGeom>
              <a:avLst/>
              <a:gdLst>
                <a:gd name="connsiteX0" fmla="*/ 592517 w 1187111"/>
                <a:gd name="connsiteY0" fmla="*/ 1161590 h 1162070"/>
                <a:gd name="connsiteX1" fmla="*/ 178880 w 1187111"/>
                <a:gd name="connsiteY1" fmla="*/ 1162068 h 1162070"/>
                <a:gd name="connsiteX2" fmla="*/ 152041 w 1187111"/>
                <a:gd name="connsiteY2" fmla="*/ 1136904 h 1162070"/>
                <a:gd name="connsiteX3" fmla="*/ 111519 w 1187111"/>
                <a:gd name="connsiteY3" fmla="*/ 835072 h 1162070"/>
                <a:gd name="connsiteX4" fmla="*/ 71333 w 1187111"/>
                <a:gd name="connsiteY4" fmla="*/ 535538 h 1162070"/>
                <a:gd name="connsiteX5" fmla="*/ 30859 w 1187111"/>
                <a:gd name="connsiteY5" fmla="*/ 233659 h 1162070"/>
                <a:gd name="connsiteX6" fmla="*/ 384 w 1187111"/>
                <a:gd name="connsiteY6" fmla="*/ 14498 h 1162070"/>
                <a:gd name="connsiteX7" fmla="*/ 14354 w 1187111"/>
                <a:gd name="connsiteY7" fmla="*/ 97 h 1162070"/>
                <a:gd name="connsiteX8" fmla="*/ 1172163 w 1187111"/>
                <a:gd name="connsiteY8" fmla="*/ 2 h 1162070"/>
                <a:gd name="connsiteX9" fmla="*/ 1186467 w 1187111"/>
                <a:gd name="connsiteY9" fmla="*/ 17655 h 1162070"/>
                <a:gd name="connsiteX10" fmla="*/ 1144654 w 1187111"/>
                <a:gd name="connsiteY10" fmla="*/ 326567 h 1162070"/>
                <a:gd name="connsiteX11" fmla="*/ 1104180 w 1187111"/>
                <a:gd name="connsiteY11" fmla="*/ 630886 h 1162070"/>
                <a:gd name="connsiteX12" fmla="*/ 1064615 w 1187111"/>
                <a:gd name="connsiteY12" fmla="*/ 925732 h 1162070"/>
                <a:gd name="connsiteX13" fmla="*/ 1037298 w 1187111"/>
                <a:gd name="connsiteY13" fmla="*/ 1128531 h 1162070"/>
                <a:gd name="connsiteX14" fmla="*/ 1001417 w 1187111"/>
                <a:gd name="connsiteY14" fmla="*/ 1161638 h 1162070"/>
                <a:gd name="connsiteX15" fmla="*/ 592517 w 1187111"/>
                <a:gd name="connsiteY15" fmla="*/ 1161590 h 116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7111" h="1162070">
                  <a:moveTo>
                    <a:pt x="592517" y="1161590"/>
                  </a:moveTo>
                  <a:cubicBezTo>
                    <a:pt x="454638" y="1161590"/>
                    <a:pt x="316759" y="1161159"/>
                    <a:pt x="178880" y="1162068"/>
                  </a:cubicBezTo>
                  <a:cubicBezTo>
                    <a:pt x="158835" y="1162212"/>
                    <a:pt x="154338" y="1155562"/>
                    <a:pt x="152041" y="1136904"/>
                  </a:cubicBezTo>
                  <a:cubicBezTo>
                    <a:pt x="139507" y="1036198"/>
                    <a:pt x="125107" y="935683"/>
                    <a:pt x="111519" y="835072"/>
                  </a:cubicBezTo>
                  <a:cubicBezTo>
                    <a:pt x="98028" y="735228"/>
                    <a:pt x="84728" y="635383"/>
                    <a:pt x="71333" y="535538"/>
                  </a:cubicBezTo>
                  <a:cubicBezTo>
                    <a:pt x="57842" y="434927"/>
                    <a:pt x="44446" y="334269"/>
                    <a:pt x="30859" y="233659"/>
                  </a:cubicBezTo>
                  <a:cubicBezTo>
                    <a:pt x="20956" y="160557"/>
                    <a:pt x="10957" y="87503"/>
                    <a:pt x="384" y="14498"/>
                  </a:cubicBezTo>
                  <a:cubicBezTo>
                    <a:pt x="-1482" y="1676"/>
                    <a:pt x="3494" y="97"/>
                    <a:pt x="14354" y="97"/>
                  </a:cubicBezTo>
                  <a:cubicBezTo>
                    <a:pt x="183329" y="337"/>
                    <a:pt x="1082077" y="576"/>
                    <a:pt x="1172163" y="2"/>
                  </a:cubicBezTo>
                  <a:cubicBezTo>
                    <a:pt x="1186706" y="-94"/>
                    <a:pt x="1188380" y="3925"/>
                    <a:pt x="1186467" y="17655"/>
                  </a:cubicBezTo>
                  <a:cubicBezTo>
                    <a:pt x="1171923" y="120514"/>
                    <a:pt x="1158432" y="223564"/>
                    <a:pt x="1144654" y="326567"/>
                  </a:cubicBezTo>
                  <a:cubicBezTo>
                    <a:pt x="1131114" y="427990"/>
                    <a:pt x="1117719" y="529462"/>
                    <a:pt x="1104180" y="630886"/>
                  </a:cubicBezTo>
                  <a:cubicBezTo>
                    <a:pt x="1091071" y="729152"/>
                    <a:pt x="1077867" y="827466"/>
                    <a:pt x="1064615" y="925732"/>
                  </a:cubicBezTo>
                  <a:cubicBezTo>
                    <a:pt x="1055525" y="993332"/>
                    <a:pt x="1045909" y="1060884"/>
                    <a:pt x="1037298" y="1128531"/>
                  </a:cubicBezTo>
                  <a:cubicBezTo>
                    <a:pt x="1033088" y="1161542"/>
                    <a:pt x="1033805" y="1161638"/>
                    <a:pt x="1001417" y="1161638"/>
                  </a:cubicBezTo>
                  <a:cubicBezTo>
                    <a:pt x="865117" y="1161590"/>
                    <a:pt x="728817" y="1161590"/>
                    <a:pt x="592517" y="1161590"/>
                  </a:cubicBezTo>
                  <a:close/>
                </a:path>
              </a:pathLst>
            </a:custGeom>
            <a:solidFill>
              <a:srgbClr val="FFFFFF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9EA753-8F91-4225-BF09-900097663025}"/>
                </a:ext>
              </a:extLst>
            </p:cNvPr>
            <p:cNvSpPr/>
            <p:nvPr/>
          </p:nvSpPr>
          <p:spPr>
            <a:xfrm>
              <a:off x="6620069" y="1230261"/>
              <a:ext cx="398368" cy="397814"/>
            </a:xfrm>
            <a:custGeom>
              <a:avLst/>
              <a:gdLst>
                <a:gd name="connsiteX0" fmla="*/ 283062 w 398368"/>
                <a:gd name="connsiteY0" fmla="*/ 18026 h 397814"/>
                <a:gd name="connsiteX1" fmla="*/ 293497 w 398368"/>
                <a:gd name="connsiteY1" fmla="*/ 23444 h 397814"/>
                <a:gd name="connsiteX2" fmla="*/ 397695 w 398368"/>
                <a:gd name="connsiteY2" fmla="*/ 219641 h 397814"/>
                <a:gd name="connsiteX3" fmla="*/ 261682 w 398368"/>
                <a:gd name="connsiteY3" fmla="*/ 387612 h 397814"/>
                <a:gd name="connsiteX4" fmla="*/ 153322 w 398368"/>
                <a:gd name="connsiteY4" fmla="*/ 390291 h 397814"/>
                <a:gd name="connsiteX5" fmla="*/ 274169 w 398368"/>
                <a:gd name="connsiteY5" fmla="*/ 26314 h 397814"/>
                <a:gd name="connsiteX6" fmla="*/ 283062 w 398368"/>
                <a:gd name="connsiteY6" fmla="*/ 18026 h 397814"/>
                <a:gd name="connsiteX7" fmla="*/ 200015 w 398368"/>
                <a:gd name="connsiteY7" fmla="*/ 2 h 397814"/>
                <a:gd name="connsiteX8" fmla="*/ 232643 w 398368"/>
                <a:gd name="connsiteY8" fmla="*/ 45404 h 397814"/>
                <a:gd name="connsiteX9" fmla="*/ 126914 w 398368"/>
                <a:gd name="connsiteY9" fmla="*/ 362592 h 397814"/>
                <a:gd name="connsiteX10" fmla="*/ 100888 w 398368"/>
                <a:gd name="connsiteY10" fmla="*/ 372160 h 397814"/>
                <a:gd name="connsiteX11" fmla="*/ 6305 w 398368"/>
                <a:gd name="connsiteY11" fmla="*/ 147449 h 397814"/>
                <a:gd name="connsiteX12" fmla="*/ 200015 w 398368"/>
                <a:gd name="connsiteY12" fmla="*/ 2 h 39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368" h="397814">
                  <a:moveTo>
                    <a:pt x="283062" y="18026"/>
                  </a:moveTo>
                  <a:cubicBezTo>
                    <a:pt x="286417" y="18696"/>
                    <a:pt x="290029" y="21650"/>
                    <a:pt x="293497" y="23444"/>
                  </a:cubicBezTo>
                  <a:cubicBezTo>
                    <a:pt x="363776" y="59851"/>
                    <a:pt x="404154" y="136015"/>
                    <a:pt x="397695" y="219641"/>
                  </a:cubicBezTo>
                  <a:cubicBezTo>
                    <a:pt x="391955" y="293795"/>
                    <a:pt x="335550" y="363452"/>
                    <a:pt x="261682" y="387612"/>
                  </a:cubicBezTo>
                  <a:cubicBezTo>
                    <a:pt x="223266" y="400195"/>
                    <a:pt x="185758" y="401199"/>
                    <a:pt x="153322" y="390291"/>
                  </a:cubicBezTo>
                  <a:cubicBezTo>
                    <a:pt x="193604" y="268966"/>
                    <a:pt x="233982" y="147688"/>
                    <a:pt x="274169" y="26314"/>
                  </a:cubicBezTo>
                  <a:cubicBezTo>
                    <a:pt x="276609" y="18971"/>
                    <a:pt x="279707" y="17356"/>
                    <a:pt x="283062" y="18026"/>
                  </a:cubicBezTo>
                  <a:close/>
                  <a:moveTo>
                    <a:pt x="200015" y="2"/>
                  </a:moveTo>
                  <a:cubicBezTo>
                    <a:pt x="247952" y="241"/>
                    <a:pt x="247857" y="194"/>
                    <a:pt x="232643" y="45404"/>
                  </a:cubicBezTo>
                  <a:cubicBezTo>
                    <a:pt x="197144" y="151037"/>
                    <a:pt x="161168" y="256575"/>
                    <a:pt x="126914" y="362592"/>
                  </a:cubicBezTo>
                  <a:cubicBezTo>
                    <a:pt x="120885" y="381250"/>
                    <a:pt x="114714" y="380006"/>
                    <a:pt x="100888" y="372160"/>
                  </a:cubicBezTo>
                  <a:cubicBezTo>
                    <a:pt x="23098" y="327907"/>
                    <a:pt x="-16228" y="235143"/>
                    <a:pt x="6305" y="147449"/>
                  </a:cubicBezTo>
                  <a:cubicBezTo>
                    <a:pt x="28360" y="61287"/>
                    <a:pt x="109499" y="-428"/>
                    <a:pt x="200015" y="2"/>
                  </a:cubicBezTo>
                  <a:close/>
                </a:path>
              </a:pathLst>
            </a:custGeom>
            <a:solidFill>
              <a:srgbClr val="FFFFFF"/>
            </a:solidFill>
            <a:ln w="477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DBEE1-FF30-4CD0-B41E-1890A924797D}"/>
                </a:ext>
              </a:extLst>
            </p:cNvPr>
            <p:cNvSpPr/>
            <p:nvPr/>
          </p:nvSpPr>
          <p:spPr>
            <a:xfrm>
              <a:off x="6288757" y="2129695"/>
              <a:ext cx="936675" cy="702065"/>
            </a:xfrm>
            <a:custGeom>
              <a:avLst/>
              <a:gdLst>
                <a:gd name="connsiteX0" fmla="*/ 468321 w 936675"/>
                <a:gd name="connsiteY0" fmla="*/ 701292 h 702065"/>
                <a:gd name="connsiteX1" fmla="*/ 107358 w 936675"/>
                <a:gd name="connsiteY1" fmla="*/ 701627 h 702065"/>
                <a:gd name="connsiteX2" fmla="*/ 82672 w 936675"/>
                <a:gd name="connsiteY2" fmla="*/ 680290 h 702065"/>
                <a:gd name="connsiteX3" fmla="*/ 41767 w 936675"/>
                <a:gd name="connsiteY3" fmla="*/ 359274 h 702065"/>
                <a:gd name="connsiteX4" fmla="*/ 1868 w 936675"/>
                <a:gd name="connsiteY4" fmla="*/ 38115 h 702065"/>
                <a:gd name="connsiteX5" fmla="*/ 38036 w 936675"/>
                <a:gd name="connsiteY5" fmla="*/ 272 h 702065"/>
                <a:gd name="connsiteX6" fmla="*/ 104966 w 936675"/>
                <a:gd name="connsiteY6" fmla="*/ 33 h 702065"/>
                <a:gd name="connsiteX7" fmla="*/ 122045 w 936675"/>
                <a:gd name="connsiteY7" fmla="*/ 16251 h 702065"/>
                <a:gd name="connsiteX8" fmla="*/ 170269 w 936675"/>
                <a:gd name="connsiteY8" fmla="*/ 401135 h 702065"/>
                <a:gd name="connsiteX9" fmla="*/ 172900 w 936675"/>
                <a:gd name="connsiteY9" fmla="*/ 412761 h 702065"/>
                <a:gd name="connsiteX10" fmla="*/ 210265 w 936675"/>
                <a:gd name="connsiteY10" fmla="*/ 439695 h 702065"/>
                <a:gd name="connsiteX11" fmla="*/ 235573 w 936675"/>
                <a:gd name="connsiteY11" fmla="*/ 402618 h 702065"/>
                <a:gd name="connsiteX12" fmla="*/ 195147 w 936675"/>
                <a:gd name="connsiteY12" fmla="*/ 91171 h 702065"/>
                <a:gd name="connsiteX13" fmla="*/ 184813 w 936675"/>
                <a:gd name="connsiteY13" fmla="*/ 13333 h 702065"/>
                <a:gd name="connsiteX14" fmla="*/ 200218 w 936675"/>
                <a:gd name="connsiteY14" fmla="*/ 320 h 702065"/>
                <a:gd name="connsiteX15" fmla="*/ 305421 w 936675"/>
                <a:gd name="connsiteY15" fmla="*/ 320 h 702065"/>
                <a:gd name="connsiteX16" fmla="*/ 915016 w 936675"/>
                <a:gd name="connsiteY16" fmla="*/ 33 h 702065"/>
                <a:gd name="connsiteX17" fmla="*/ 935970 w 936675"/>
                <a:gd name="connsiteY17" fmla="*/ 22423 h 702065"/>
                <a:gd name="connsiteX18" fmla="*/ 883345 w 936675"/>
                <a:gd name="connsiteY18" fmla="*/ 428261 h 702065"/>
                <a:gd name="connsiteX19" fmla="*/ 853540 w 936675"/>
                <a:gd name="connsiteY19" fmla="*/ 673974 h 702065"/>
                <a:gd name="connsiteX20" fmla="*/ 822107 w 936675"/>
                <a:gd name="connsiteY20" fmla="*/ 702057 h 702065"/>
                <a:gd name="connsiteX21" fmla="*/ 468321 w 936675"/>
                <a:gd name="connsiteY21" fmla="*/ 701292 h 70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6675" h="702065">
                  <a:moveTo>
                    <a:pt x="468321" y="701292"/>
                  </a:moveTo>
                  <a:cubicBezTo>
                    <a:pt x="348000" y="701292"/>
                    <a:pt x="227679" y="701005"/>
                    <a:pt x="107358" y="701627"/>
                  </a:cubicBezTo>
                  <a:cubicBezTo>
                    <a:pt x="90852" y="701722"/>
                    <a:pt x="84824" y="698804"/>
                    <a:pt x="82672" y="680290"/>
                  </a:cubicBezTo>
                  <a:cubicBezTo>
                    <a:pt x="70185" y="573173"/>
                    <a:pt x="55402" y="466295"/>
                    <a:pt x="41767" y="359274"/>
                  </a:cubicBezTo>
                  <a:cubicBezTo>
                    <a:pt x="28180" y="252253"/>
                    <a:pt x="14737" y="145184"/>
                    <a:pt x="1868" y="38115"/>
                  </a:cubicBezTo>
                  <a:cubicBezTo>
                    <a:pt x="-2677" y="368"/>
                    <a:pt x="-1768" y="272"/>
                    <a:pt x="38036" y="272"/>
                  </a:cubicBezTo>
                  <a:cubicBezTo>
                    <a:pt x="60330" y="272"/>
                    <a:pt x="82672" y="894"/>
                    <a:pt x="104966" y="33"/>
                  </a:cubicBezTo>
                  <a:cubicBezTo>
                    <a:pt x="117500" y="-445"/>
                    <a:pt x="120562" y="4195"/>
                    <a:pt x="122045" y="16251"/>
                  </a:cubicBezTo>
                  <a:cubicBezTo>
                    <a:pt x="137641" y="144610"/>
                    <a:pt x="154051" y="272873"/>
                    <a:pt x="170269" y="401135"/>
                  </a:cubicBezTo>
                  <a:cubicBezTo>
                    <a:pt x="170748" y="405058"/>
                    <a:pt x="171896" y="408886"/>
                    <a:pt x="172900" y="412761"/>
                  </a:cubicBezTo>
                  <a:cubicBezTo>
                    <a:pt x="178259" y="434050"/>
                    <a:pt x="191367" y="443762"/>
                    <a:pt x="210265" y="439695"/>
                  </a:cubicBezTo>
                  <a:cubicBezTo>
                    <a:pt x="230166" y="435390"/>
                    <a:pt x="237917" y="421324"/>
                    <a:pt x="235573" y="402618"/>
                  </a:cubicBezTo>
                  <a:cubicBezTo>
                    <a:pt x="222464" y="298755"/>
                    <a:pt x="208686" y="194987"/>
                    <a:pt x="195147" y="91171"/>
                  </a:cubicBezTo>
                  <a:cubicBezTo>
                    <a:pt x="191750" y="65193"/>
                    <a:pt x="189023" y="39168"/>
                    <a:pt x="184813" y="13333"/>
                  </a:cubicBezTo>
                  <a:cubicBezTo>
                    <a:pt x="182373" y="-1450"/>
                    <a:pt x="191319" y="320"/>
                    <a:pt x="200218" y="320"/>
                  </a:cubicBezTo>
                  <a:cubicBezTo>
                    <a:pt x="235286" y="368"/>
                    <a:pt x="270353" y="320"/>
                    <a:pt x="305421" y="320"/>
                  </a:cubicBezTo>
                  <a:cubicBezTo>
                    <a:pt x="508603" y="320"/>
                    <a:pt x="711833" y="464"/>
                    <a:pt x="915016" y="33"/>
                  </a:cubicBezTo>
                  <a:cubicBezTo>
                    <a:pt x="932143" y="-15"/>
                    <a:pt x="939032" y="368"/>
                    <a:pt x="935970" y="22423"/>
                  </a:cubicBezTo>
                  <a:cubicBezTo>
                    <a:pt x="917120" y="157527"/>
                    <a:pt x="900472" y="292918"/>
                    <a:pt x="883345" y="428261"/>
                  </a:cubicBezTo>
                  <a:cubicBezTo>
                    <a:pt x="873011" y="510118"/>
                    <a:pt x="862677" y="591974"/>
                    <a:pt x="853540" y="673974"/>
                  </a:cubicBezTo>
                  <a:cubicBezTo>
                    <a:pt x="851243" y="694738"/>
                    <a:pt x="845215" y="702344"/>
                    <a:pt x="822107" y="702057"/>
                  </a:cubicBezTo>
                  <a:cubicBezTo>
                    <a:pt x="704226" y="700479"/>
                    <a:pt x="586250" y="701292"/>
                    <a:pt x="468321" y="701292"/>
                  </a:cubicBezTo>
                  <a:close/>
                </a:path>
              </a:pathLst>
            </a:custGeom>
            <a:solidFill>
              <a:schemeClr val="accent4"/>
            </a:solidFill>
            <a:ln w="47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C1AA3F-72D1-4471-948F-6F86A992AAA2}"/>
                </a:ext>
              </a:extLst>
            </p:cNvPr>
            <p:cNvSpPr/>
            <p:nvPr/>
          </p:nvSpPr>
          <p:spPr>
            <a:xfrm>
              <a:off x="6473997" y="1545692"/>
              <a:ext cx="699513" cy="511899"/>
            </a:xfrm>
            <a:custGeom>
              <a:avLst/>
              <a:gdLst>
                <a:gd name="connsiteX0" fmla="*/ 408712 w 699513"/>
                <a:gd name="connsiteY0" fmla="*/ 434771 h 511899"/>
                <a:gd name="connsiteX1" fmla="*/ 448181 w 699513"/>
                <a:gd name="connsiteY1" fmla="*/ 473140 h 511899"/>
                <a:gd name="connsiteX2" fmla="*/ 407994 w 699513"/>
                <a:gd name="connsiteY2" fmla="*/ 511891 h 511899"/>
                <a:gd name="connsiteX3" fmla="*/ 370869 w 699513"/>
                <a:gd name="connsiteY3" fmla="*/ 471322 h 511899"/>
                <a:gd name="connsiteX4" fmla="*/ 408712 w 699513"/>
                <a:gd name="connsiteY4" fmla="*/ 434771 h 511899"/>
                <a:gd name="connsiteX5" fmla="*/ 180030 w 699513"/>
                <a:gd name="connsiteY5" fmla="*/ 401139 h 511899"/>
                <a:gd name="connsiteX6" fmla="*/ 216390 w 699513"/>
                <a:gd name="connsiteY6" fmla="*/ 436541 h 511899"/>
                <a:gd name="connsiteX7" fmla="*/ 178930 w 699513"/>
                <a:gd name="connsiteY7" fmla="*/ 473858 h 511899"/>
                <a:gd name="connsiteX8" fmla="*/ 142188 w 699513"/>
                <a:gd name="connsiteY8" fmla="*/ 437929 h 511899"/>
                <a:gd name="connsiteX9" fmla="*/ 180030 w 699513"/>
                <a:gd name="connsiteY9" fmla="*/ 401139 h 511899"/>
                <a:gd name="connsiteX10" fmla="*/ 297577 w 699513"/>
                <a:gd name="connsiteY10" fmla="*/ 282348 h 511899"/>
                <a:gd name="connsiteX11" fmla="*/ 357475 w 699513"/>
                <a:gd name="connsiteY11" fmla="*/ 339614 h 511899"/>
                <a:gd name="connsiteX12" fmla="*/ 299012 w 699513"/>
                <a:gd name="connsiteY12" fmla="*/ 398077 h 511899"/>
                <a:gd name="connsiteX13" fmla="*/ 240359 w 699513"/>
                <a:gd name="connsiteY13" fmla="*/ 339854 h 511899"/>
                <a:gd name="connsiteX14" fmla="*/ 297577 w 699513"/>
                <a:gd name="connsiteY14" fmla="*/ 282348 h 511899"/>
                <a:gd name="connsiteX15" fmla="*/ 47989 w 699513"/>
                <a:gd name="connsiteY15" fmla="*/ 264025 h 511899"/>
                <a:gd name="connsiteX16" fmla="*/ 87075 w 699513"/>
                <a:gd name="connsiteY16" fmla="*/ 303925 h 511899"/>
                <a:gd name="connsiteX17" fmla="*/ 46840 w 699513"/>
                <a:gd name="connsiteY17" fmla="*/ 344829 h 511899"/>
                <a:gd name="connsiteX18" fmla="*/ 7993 w 699513"/>
                <a:gd name="connsiteY18" fmla="*/ 305169 h 511899"/>
                <a:gd name="connsiteX19" fmla="*/ 47989 w 699513"/>
                <a:gd name="connsiteY19" fmla="*/ 264025 h 511899"/>
                <a:gd name="connsiteX20" fmla="*/ 267389 w 699513"/>
                <a:gd name="connsiteY20" fmla="*/ 129830 h 511899"/>
                <a:gd name="connsiteX21" fmla="*/ 312934 w 699513"/>
                <a:gd name="connsiteY21" fmla="*/ 176332 h 511899"/>
                <a:gd name="connsiteX22" fmla="*/ 266050 w 699513"/>
                <a:gd name="connsiteY22" fmla="*/ 223982 h 511899"/>
                <a:gd name="connsiteX23" fmla="*/ 220792 w 699513"/>
                <a:gd name="connsiteY23" fmla="*/ 177767 h 511899"/>
                <a:gd name="connsiteX24" fmla="*/ 267389 w 699513"/>
                <a:gd name="connsiteY24" fmla="*/ 129830 h 511899"/>
                <a:gd name="connsiteX25" fmla="*/ 527502 w 699513"/>
                <a:gd name="connsiteY25" fmla="*/ 125285 h 511899"/>
                <a:gd name="connsiteX26" fmla="*/ 587065 w 699513"/>
                <a:gd name="connsiteY26" fmla="*/ 186044 h 511899"/>
                <a:gd name="connsiteX27" fmla="*/ 525780 w 699513"/>
                <a:gd name="connsiteY27" fmla="*/ 248285 h 511899"/>
                <a:gd name="connsiteX28" fmla="*/ 466648 w 699513"/>
                <a:gd name="connsiteY28" fmla="*/ 187909 h 511899"/>
                <a:gd name="connsiteX29" fmla="*/ 527502 w 699513"/>
                <a:gd name="connsiteY29" fmla="*/ 125285 h 511899"/>
                <a:gd name="connsiteX30" fmla="*/ 48802 w 699513"/>
                <a:gd name="connsiteY30" fmla="*/ 65532 h 511899"/>
                <a:gd name="connsiteX31" fmla="*/ 96452 w 699513"/>
                <a:gd name="connsiteY31" fmla="*/ 114234 h 511899"/>
                <a:gd name="connsiteX32" fmla="*/ 47366 w 699513"/>
                <a:gd name="connsiteY32" fmla="*/ 164133 h 511899"/>
                <a:gd name="connsiteX33" fmla="*/ 4 w 699513"/>
                <a:gd name="connsiteY33" fmla="*/ 115717 h 511899"/>
                <a:gd name="connsiteX34" fmla="*/ 48802 w 699513"/>
                <a:gd name="connsiteY34" fmla="*/ 65532 h 511899"/>
                <a:gd name="connsiteX35" fmla="*/ 665190 w 699513"/>
                <a:gd name="connsiteY35" fmla="*/ 84 h 511899"/>
                <a:gd name="connsiteX36" fmla="*/ 699492 w 699513"/>
                <a:gd name="connsiteY36" fmla="*/ 37927 h 511899"/>
                <a:gd name="connsiteX37" fmla="*/ 658062 w 699513"/>
                <a:gd name="connsiteY37" fmla="*/ 73281 h 511899"/>
                <a:gd name="connsiteX38" fmla="*/ 625147 w 699513"/>
                <a:gd name="connsiteY38" fmla="*/ 34386 h 511899"/>
                <a:gd name="connsiteX39" fmla="*/ 665190 w 699513"/>
                <a:gd name="connsiteY39" fmla="*/ 84 h 51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99513" h="511899">
                  <a:moveTo>
                    <a:pt x="408712" y="434771"/>
                  </a:moveTo>
                  <a:cubicBezTo>
                    <a:pt x="430815" y="434723"/>
                    <a:pt x="448420" y="451850"/>
                    <a:pt x="448181" y="473140"/>
                  </a:cubicBezTo>
                  <a:cubicBezTo>
                    <a:pt x="447942" y="493281"/>
                    <a:pt x="428087" y="512370"/>
                    <a:pt x="407994" y="511891"/>
                  </a:cubicBezTo>
                  <a:cubicBezTo>
                    <a:pt x="386609" y="511365"/>
                    <a:pt x="370247" y="493520"/>
                    <a:pt x="370869" y="471322"/>
                  </a:cubicBezTo>
                  <a:cubicBezTo>
                    <a:pt x="371443" y="449793"/>
                    <a:pt x="386944" y="434819"/>
                    <a:pt x="408712" y="434771"/>
                  </a:cubicBezTo>
                  <a:close/>
                  <a:moveTo>
                    <a:pt x="180030" y="401139"/>
                  </a:moveTo>
                  <a:cubicBezTo>
                    <a:pt x="200602" y="401282"/>
                    <a:pt x="216055" y="416305"/>
                    <a:pt x="216390" y="436541"/>
                  </a:cubicBezTo>
                  <a:cubicBezTo>
                    <a:pt x="216725" y="457018"/>
                    <a:pt x="199502" y="474193"/>
                    <a:pt x="178930" y="473858"/>
                  </a:cubicBezTo>
                  <a:cubicBezTo>
                    <a:pt x="159506" y="473571"/>
                    <a:pt x="142714" y="457161"/>
                    <a:pt x="142188" y="437929"/>
                  </a:cubicBezTo>
                  <a:cubicBezTo>
                    <a:pt x="141614" y="417883"/>
                    <a:pt x="158980" y="400995"/>
                    <a:pt x="180030" y="401139"/>
                  </a:cubicBezTo>
                  <a:close/>
                  <a:moveTo>
                    <a:pt x="297577" y="282348"/>
                  </a:moveTo>
                  <a:cubicBezTo>
                    <a:pt x="330683" y="281966"/>
                    <a:pt x="357091" y="307226"/>
                    <a:pt x="357475" y="339614"/>
                  </a:cubicBezTo>
                  <a:cubicBezTo>
                    <a:pt x="357905" y="372434"/>
                    <a:pt x="332358" y="397981"/>
                    <a:pt x="299012" y="398077"/>
                  </a:cubicBezTo>
                  <a:cubicBezTo>
                    <a:pt x="265284" y="398172"/>
                    <a:pt x="240120" y="373199"/>
                    <a:pt x="240359" y="339854"/>
                  </a:cubicBezTo>
                  <a:cubicBezTo>
                    <a:pt x="240598" y="307656"/>
                    <a:pt x="265428" y="282683"/>
                    <a:pt x="297577" y="282348"/>
                  </a:cubicBezTo>
                  <a:close/>
                  <a:moveTo>
                    <a:pt x="47989" y="264025"/>
                  </a:moveTo>
                  <a:cubicBezTo>
                    <a:pt x="68895" y="264456"/>
                    <a:pt x="86788" y="282731"/>
                    <a:pt x="87075" y="303925"/>
                  </a:cubicBezTo>
                  <a:cubicBezTo>
                    <a:pt x="87410" y="326267"/>
                    <a:pt x="68704" y="345260"/>
                    <a:pt x="46840" y="344829"/>
                  </a:cubicBezTo>
                  <a:cubicBezTo>
                    <a:pt x="25695" y="344398"/>
                    <a:pt x="8280" y="326601"/>
                    <a:pt x="7993" y="305169"/>
                  </a:cubicBezTo>
                  <a:cubicBezTo>
                    <a:pt x="7754" y="283114"/>
                    <a:pt x="26699" y="263594"/>
                    <a:pt x="47989" y="264025"/>
                  </a:cubicBezTo>
                  <a:close/>
                  <a:moveTo>
                    <a:pt x="267389" y="129830"/>
                  </a:moveTo>
                  <a:cubicBezTo>
                    <a:pt x="291740" y="130309"/>
                    <a:pt x="312600" y="151598"/>
                    <a:pt x="312934" y="176332"/>
                  </a:cubicBezTo>
                  <a:cubicBezTo>
                    <a:pt x="313317" y="202358"/>
                    <a:pt x="291501" y="224461"/>
                    <a:pt x="266050" y="223982"/>
                  </a:cubicBezTo>
                  <a:cubicBezTo>
                    <a:pt x="241411" y="223504"/>
                    <a:pt x="221079" y="202741"/>
                    <a:pt x="220792" y="177767"/>
                  </a:cubicBezTo>
                  <a:cubicBezTo>
                    <a:pt x="220505" y="152077"/>
                    <a:pt x="242560" y="129352"/>
                    <a:pt x="267389" y="129830"/>
                  </a:cubicBezTo>
                  <a:close/>
                  <a:moveTo>
                    <a:pt x="527502" y="125285"/>
                  </a:moveTo>
                  <a:cubicBezTo>
                    <a:pt x="559364" y="125907"/>
                    <a:pt x="586586" y="153751"/>
                    <a:pt x="587065" y="186044"/>
                  </a:cubicBezTo>
                  <a:cubicBezTo>
                    <a:pt x="587543" y="220011"/>
                    <a:pt x="559077" y="248955"/>
                    <a:pt x="525780" y="248285"/>
                  </a:cubicBezTo>
                  <a:cubicBezTo>
                    <a:pt x="493630" y="247663"/>
                    <a:pt x="467030" y="220489"/>
                    <a:pt x="466648" y="187909"/>
                  </a:cubicBezTo>
                  <a:cubicBezTo>
                    <a:pt x="466265" y="154325"/>
                    <a:pt x="495113" y="124615"/>
                    <a:pt x="527502" y="125285"/>
                  </a:cubicBezTo>
                  <a:close/>
                  <a:moveTo>
                    <a:pt x="48802" y="65532"/>
                  </a:moveTo>
                  <a:cubicBezTo>
                    <a:pt x="74205" y="66106"/>
                    <a:pt x="96069" y="88352"/>
                    <a:pt x="96452" y="114234"/>
                  </a:cubicBezTo>
                  <a:cubicBezTo>
                    <a:pt x="96834" y="141456"/>
                    <a:pt x="74014" y="164659"/>
                    <a:pt x="47366" y="164133"/>
                  </a:cubicBezTo>
                  <a:cubicBezTo>
                    <a:pt x="21580" y="163606"/>
                    <a:pt x="291" y="141886"/>
                    <a:pt x="4" y="115717"/>
                  </a:cubicBezTo>
                  <a:cubicBezTo>
                    <a:pt x="-331" y="88782"/>
                    <a:pt x="22824" y="65005"/>
                    <a:pt x="48802" y="65532"/>
                  </a:cubicBezTo>
                  <a:close/>
                  <a:moveTo>
                    <a:pt x="665190" y="84"/>
                  </a:moveTo>
                  <a:cubicBezTo>
                    <a:pt x="685283" y="1328"/>
                    <a:pt x="700162" y="17738"/>
                    <a:pt x="699492" y="37927"/>
                  </a:cubicBezTo>
                  <a:cubicBezTo>
                    <a:pt x="698775" y="60029"/>
                    <a:pt x="680882" y="75243"/>
                    <a:pt x="658062" y="73281"/>
                  </a:cubicBezTo>
                  <a:cubicBezTo>
                    <a:pt x="638255" y="71559"/>
                    <a:pt x="624047" y="54767"/>
                    <a:pt x="625147" y="34386"/>
                  </a:cubicBezTo>
                  <a:cubicBezTo>
                    <a:pt x="626295" y="13528"/>
                    <a:pt x="643518" y="-1255"/>
                    <a:pt x="665190" y="84"/>
                  </a:cubicBezTo>
                  <a:close/>
                </a:path>
              </a:pathLst>
            </a:custGeom>
            <a:solidFill>
              <a:schemeClr val="accent4"/>
            </a:solidFill>
            <a:ln w="477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BF13704-EA3C-49C7-B693-1122CF1A0C02}"/>
                </a:ext>
              </a:extLst>
            </p:cNvPr>
            <p:cNvSpPr/>
            <p:nvPr/>
          </p:nvSpPr>
          <p:spPr>
            <a:xfrm>
              <a:off x="6484846" y="1552994"/>
              <a:ext cx="680792" cy="495146"/>
            </a:xfrm>
            <a:custGeom>
              <a:avLst/>
              <a:gdLst>
                <a:gd name="connsiteX0" fmla="*/ 398149 w 680792"/>
                <a:gd name="connsiteY0" fmla="*/ 434788 h 495146"/>
                <a:gd name="connsiteX1" fmla="*/ 428194 w 680792"/>
                <a:gd name="connsiteY1" fmla="*/ 466602 h 495146"/>
                <a:gd name="connsiteX2" fmla="*/ 398724 w 680792"/>
                <a:gd name="connsiteY2" fmla="*/ 495116 h 495146"/>
                <a:gd name="connsiteX3" fmla="*/ 367244 w 680792"/>
                <a:gd name="connsiteY3" fmla="*/ 466746 h 495146"/>
                <a:gd name="connsiteX4" fmla="*/ 398149 w 680792"/>
                <a:gd name="connsiteY4" fmla="*/ 434788 h 495146"/>
                <a:gd name="connsiteX5" fmla="*/ 169755 w 680792"/>
                <a:gd name="connsiteY5" fmla="*/ 401347 h 495146"/>
                <a:gd name="connsiteX6" fmla="*/ 197263 w 680792"/>
                <a:gd name="connsiteY6" fmla="*/ 428808 h 495146"/>
                <a:gd name="connsiteX7" fmla="*/ 168702 w 680792"/>
                <a:gd name="connsiteY7" fmla="*/ 457561 h 495146"/>
                <a:gd name="connsiteX8" fmla="*/ 140906 w 680792"/>
                <a:gd name="connsiteY8" fmla="*/ 429238 h 495146"/>
                <a:gd name="connsiteX9" fmla="*/ 169755 w 680792"/>
                <a:gd name="connsiteY9" fmla="*/ 401347 h 495146"/>
                <a:gd name="connsiteX10" fmla="*/ 288354 w 680792"/>
                <a:gd name="connsiteY10" fmla="*/ 283274 h 495146"/>
                <a:gd name="connsiteX11" fmla="*/ 337535 w 680792"/>
                <a:gd name="connsiteY11" fmla="*/ 333125 h 495146"/>
                <a:gd name="connsiteX12" fmla="*/ 288354 w 680792"/>
                <a:gd name="connsiteY12" fmla="*/ 383789 h 495146"/>
                <a:gd name="connsiteX13" fmla="*/ 237067 w 680792"/>
                <a:gd name="connsiteY13" fmla="*/ 331929 h 495146"/>
                <a:gd name="connsiteX14" fmla="*/ 288354 w 680792"/>
                <a:gd name="connsiteY14" fmla="*/ 283274 h 495146"/>
                <a:gd name="connsiteX15" fmla="*/ 36468 w 680792"/>
                <a:gd name="connsiteY15" fmla="*/ 266147 h 495146"/>
                <a:gd name="connsiteX16" fmla="*/ 68570 w 680792"/>
                <a:gd name="connsiteY16" fmla="*/ 297483 h 495146"/>
                <a:gd name="connsiteX17" fmla="*/ 35942 w 680792"/>
                <a:gd name="connsiteY17" fmla="*/ 327958 h 495146"/>
                <a:gd name="connsiteX18" fmla="*/ 6137 w 680792"/>
                <a:gd name="connsiteY18" fmla="*/ 295761 h 495146"/>
                <a:gd name="connsiteX19" fmla="*/ 36468 w 680792"/>
                <a:gd name="connsiteY19" fmla="*/ 266147 h 495146"/>
                <a:gd name="connsiteX20" fmla="*/ 255774 w 680792"/>
                <a:gd name="connsiteY20" fmla="*/ 133483 h 495146"/>
                <a:gd name="connsiteX21" fmla="*/ 293186 w 680792"/>
                <a:gd name="connsiteY21" fmla="*/ 169986 h 495146"/>
                <a:gd name="connsiteX22" fmla="*/ 255200 w 680792"/>
                <a:gd name="connsiteY22" fmla="*/ 205484 h 495146"/>
                <a:gd name="connsiteX23" fmla="*/ 220467 w 680792"/>
                <a:gd name="connsiteY23" fmla="*/ 167976 h 495146"/>
                <a:gd name="connsiteX24" fmla="*/ 255774 w 680792"/>
                <a:gd name="connsiteY24" fmla="*/ 133483 h 495146"/>
                <a:gd name="connsiteX25" fmla="*/ 515696 w 680792"/>
                <a:gd name="connsiteY25" fmla="*/ 132334 h 495146"/>
                <a:gd name="connsiteX26" fmla="*/ 564589 w 680792"/>
                <a:gd name="connsiteY26" fmla="*/ 180032 h 495146"/>
                <a:gd name="connsiteX27" fmla="*/ 514882 w 680792"/>
                <a:gd name="connsiteY27" fmla="*/ 226390 h 495146"/>
                <a:gd name="connsiteX28" fmla="*/ 469529 w 680792"/>
                <a:gd name="connsiteY28" fmla="*/ 177401 h 495146"/>
                <a:gd name="connsiteX29" fmla="*/ 515696 w 680792"/>
                <a:gd name="connsiteY29" fmla="*/ 132334 h 495146"/>
                <a:gd name="connsiteX30" fmla="*/ 37042 w 680792"/>
                <a:gd name="connsiteY30" fmla="*/ 69759 h 495146"/>
                <a:gd name="connsiteX31" fmla="*/ 76225 w 680792"/>
                <a:gd name="connsiteY31" fmla="*/ 107984 h 495146"/>
                <a:gd name="connsiteX32" fmla="*/ 36420 w 680792"/>
                <a:gd name="connsiteY32" fmla="*/ 145157 h 495146"/>
                <a:gd name="connsiteX33" fmla="*/ 61 w 680792"/>
                <a:gd name="connsiteY33" fmla="*/ 105879 h 495146"/>
                <a:gd name="connsiteX34" fmla="*/ 37042 w 680792"/>
                <a:gd name="connsiteY34" fmla="*/ 69759 h 495146"/>
                <a:gd name="connsiteX35" fmla="*/ 651086 w 680792"/>
                <a:gd name="connsiteY35" fmla="*/ 101 h 495146"/>
                <a:gd name="connsiteX36" fmla="*/ 680653 w 680792"/>
                <a:gd name="connsiteY36" fmla="*/ 30815 h 495146"/>
                <a:gd name="connsiteX37" fmla="*/ 650560 w 680792"/>
                <a:gd name="connsiteY37" fmla="*/ 58276 h 495146"/>
                <a:gd name="connsiteX38" fmla="*/ 622956 w 680792"/>
                <a:gd name="connsiteY38" fmla="*/ 29093 h 495146"/>
                <a:gd name="connsiteX39" fmla="*/ 651086 w 680792"/>
                <a:gd name="connsiteY39" fmla="*/ 101 h 49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80792" h="495146">
                  <a:moveTo>
                    <a:pt x="398149" y="434788"/>
                  </a:moveTo>
                  <a:cubicBezTo>
                    <a:pt x="415612" y="436414"/>
                    <a:pt x="427237" y="445935"/>
                    <a:pt x="428194" y="466602"/>
                  </a:cubicBezTo>
                  <a:cubicBezTo>
                    <a:pt x="426759" y="483395"/>
                    <a:pt x="417908" y="494398"/>
                    <a:pt x="398724" y="495116"/>
                  </a:cubicBezTo>
                  <a:cubicBezTo>
                    <a:pt x="379204" y="495833"/>
                    <a:pt x="369732" y="483921"/>
                    <a:pt x="367244" y="466746"/>
                  </a:cubicBezTo>
                  <a:cubicBezTo>
                    <a:pt x="364900" y="450528"/>
                    <a:pt x="381597" y="433257"/>
                    <a:pt x="398149" y="434788"/>
                  </a:cubicBezTo>
                  <a:close/>
                  <a:moveTo>
                    <a:pt x="169755" y="401347"/>
                  </a:moveTo>
                  <a:cubicBezTo>
                    <a:pt x="185590" y="401538"/>
                    <a:pt x="196928" y="412542"/>
                    <a:pt x="197263" y="428808"/>
                  </a:cubicBezTo>
                  <a:cubicBezTo>
                    <a:pt x="197550" y="446222"/>
                    <a:pt x="187408" y="456604"/>
                    <a:pt x="168702" y="457561"/>
                  </a:cubicBezTo>
                  <a:cubicBezTo>
                    <a:pt x="151144" y="456508"/>
                    <a:pt x="140954" y="447610"/>
                    <a:pt x="140906" y="429238"/>
                  </a:cubicBezTo>
                  <a:cubicBezTo>
                    <a:pt x="140858" y="410389"/>
                    <a:pt x="153201" y="401156"/>
                    <a:pt x="169755" y="401347"/>
                  </a:cubicBezTo>
                  <a:close/>
                  <a:moveTo>
                    <a:pt x="288354" y="283274"/>
                  </a:moveTo>
                  <a:cubicBezTo>
                    <a:pt x="316676" y="283418"/>
                    <a:pt x="337582" y="304612"/>
                    <a:pt x="337535" y="333125"/>
                  </a:cubicBezTo>
                  <a:cubicBezTo>
                    <a:pt x="337535" y="360777"/>
                    <a:pt x="315432" y="383550"/>
                    <a:pt x="288354" y="383789"/>
                  </a:cubicBezTo>
                  <a:cubicBezTo>
                    <a:pt x="260845" y="384028"/>
                    <a:pt x="236302" y="359199"/>
                    <a:pt x="237067" y="331929"/>
                  </a:cubicBezTo>
                  <a:cubicBezTo>
                    <a:pt x="237833" y="304659"/>
                    <a:pt x="260558" y="283083"/>
                    <a:pt x="288354" y="283274"/>
                  </a:cubicBezTo>
                  <a:close/>
                  <a:moveTo>
                    <a:pt x="36468" y="266147"/>
                  </a:moveTo>
                  <a:cubicBezTo>
                    <a:pt x="53547" y="265430"/>
                    <a:pt x="68713" y="280691"/>
                    <a:pt x="68570" y="297483"/>
                  </a:cubicBezTo>
                  <a:cubicBezTo>
                    <a:pt x="68474" y="314706"/>
                    <a:pt x="53978" y="328245"/>
                    <a:pt x="35942" y="327958"/>
                  </a:cubicBezTo>
                  <a:cubicBezTo>
                    <a:pt x="17571" y="327671"/>
                    <a:pt x="5180" y="314515"/>
                    <a:pt x="6137" y="295761"/>
                  </a:cubicBezTo>
                  <a:cubicBezTo>
                    <a:pt x="7094" y="276768"/>
                    <a:pt x="17858" y="266913"/>
                    <a:pt x="36468" y="266147"/>
                  </a:cubicBezTo>
                  <a:close/>
                  <a:moveTo>
                    <a:pt x="255774" y="133483"/>
                  </a:moveTo>
                  <a:cubicBezTo>
                    <a:pt x="275676" y="132670"/>
                    <a:pt x="293329" y="150467"/>
                    <a:pt x="293186" y="169986"/>
                  </a:cubicBezTo>
                  <a:cubicBezTo>
                    <a:pt x="293090" y="190079"/>
                    <a:pt x="276154" y="205819"/>
                    <a:pt x="255200" y="205484"/>
                  </a:cubicBezTo>
                  <a:cubicBezTo>
                    <a:pt x="233814" y="205149"/>
                    <a:pt x="219367" y="189792"/>
                    <a:pt x="220467" y="167976"/>
                  </a:cubicBezTo>
                  <a:cubicBezTo>
                    <a:pt x="221615" y="145874"/>
                    <a:pt x="234101" y="134392"/>
                    <a:pt x="255774" y="133483"/>
                  </a:cubicBezTo>
                  <a:close/>
                  <a:moveTo>
                    <a:pt x="515696" y="132334"/>
                  </a:moveTo>
                  <a:cubicBezTo>
                    <a:pt x="541673" y="131282"/>
                    <a:pt x="564781" y="154533"/>
                    <a:pt x="564589" y="180032"/>
                  </a:cubicBezTo>
                  <a:cubicBezTo>
                    <a:pt x="564398" y="206249"/>
                    <a:pt x="542343" y="226821"/>
                    <a:pt x="514882" y="226390"/>
                  </a:cubicBezTo>
                  <a:cubicBezTo>
                    <a:pt x="486943" y="225960"/>
                    <a:pt x="468045" y="205914"/>
                    <a:pt x="469529" y="177401"/>
                  </a:cubicBezTo>
                  <a:cubicBezTo>
                    <a:pt x="471012" y="148505"/>
                    <a:pt x="487325" y="133483"/>
                    <a:pt x="515696" y="132334"/>
                  </a:cubicBezTo>
                  <a:close/>
                  <a:moveTo>
                    <a:pt x="37042" y="69759"/>
                  </a:moveTo>
                  <a:cubicBezTo>
                    <a:pt x="57854" y="68898"/>
                    <a:pt x="76368" y="87508"/>
                    <a:pt x="76225" y="107984"/>
                  </a:cubicBezTo>
                  <a:cubicBezTo>
                    <a:pt x="76129" y="128986"/>
                    <a:pt x="58428" y="145492"/>
                    <a:pt x="36420" y="145157"/>
                  </a:cubicBezTo>
                  <a:cubicBezTo>
                    <a:pt x="14031" y="144774"/>
                    <a:pt x="-1087" y="128747"/>
                    <a:pt x="61" y="105879"/>
                  </a:cubicBezTo>
                  <a:cubicBezTo>
                    <a:pt x="1257" y="82724"/>
                    <a:pt x="14318" y="70716"/>
                    <a:pt x="37042" y="69759"/>
                  </a:cubicBezTo>
                  <a:close/>
                  <a:moveTo>
                    <a:pt x="651086" y="101"/>
                  </a:moveTo>
                  <a:cubicBezTo>
                    <a:pt x="666252" y="-1478"/>
                    <a:pt x="682471" y="15745"/>
                    <a:pt x="680653" y="30815"/>
                  </a:cubicBezTo>
                  <a:cubicBezTo>
                    <a:pt x="678595" y="48038"/>
                    <a:pt x="667592" y="58898"/>
                    <a:pt x="650560" y="58276"/>
                  </a:cubicBezTo>
                  <a:cubicBezTo>
                    <a:pt x="633912" y="57606"/>
                    <a:pt x="622717" y="47703"/>
                    <a:pt x="622956" y="29093"/>
                  </a:cubicBezTo>
                  <a:cubicBezTo>
                    <a:pt x="623195" y="10626"/>
                    <a:pt x="634486" y="1775"/>
                    <a:pt x="651086" y="101"/>
                  </a:cubicBezTo>
                  <a:close/>
                </a:path>
              </a:pathLst>
            </a:custGeom>
            <a:solidFill>
              <a:srgbClr val="FBFBFB"/>
            </a:solidFill>
            <a:ln w="477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BDC6F5-5501-4DC4-8631-BC4F04727016}"/>
              </a:ext>
            </a:extLst>
          </p:cNvPr>
          <p:cNvSpPr txBox="1"/>
          <p:nvPr/>
        </p:nvSpPr>
        <p:spPr>
          <a:xfrm>
            <a:off x="2569482" y="4584447"/>
            <a:ext cx="704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1.There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limitation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kind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drugs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be in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device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ctr"/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There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no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limitation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many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once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help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health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care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of out country in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hospitals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pl-PL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nursing</a:t>
            </a:r>
            <a:r>
              <a:rPr lang="pl-P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homes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/>
              <a:t>Safe</a:t>
            </a:r>
            <a:r>
              <a:rPr lang="pl-PL" dirty="0"/>
              <a:t> </a:t>
            </a:r>
            <a:r>
              <a:rPr lang="pl-PL" dirty="0" err="1"/>
              <a:t>dosage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E7FD92-B62D-46D0-84D9-E5CAC9FC9730}"/>
              </a:ext>
            </a:extLst>
          </p:cNvPr>
          <p:cNvGrpSpPr/>
          <p:nvPr/>
        </p:nvGrpSpPr>
        <p:grpSpPr>
          <a:xfrm>
            <a:off x="174787" y="1294771"/>
            <a:ext cx="5032939" cy="5563229"/>
            <a:chOff x="200912" y="1435563"/>
            <a:chExt cx="4923748" cy="54425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33FA722-C555-43C6-BA78-67B2ECDA5D8B}"/>
                </a:ext>
              </a:extLst>
            </p:cNvPr>
            <p:cNvGrpSpPr/>
            <p:nvPr/>
          </p:nvGrpSpPr>
          <p:grpSpPr>
            <a:xfrm>
              <a:off x="200912" y="1945518"/>
              <a:ext cx="4643328" cy="4932578"/>
              <a:chOff x="180815" y="2395328"/>
              <a:chExt cx="3940573" cy="4186046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72B7887-3C9B-4B67-9CB3-8C2ED27FF664}"/>
                  </a:ext>
                </a:extLst>
              </p:cNvPr>
              <p:cNvSpPr/>
              <p:nvPr/>
            </p:nvSpPr>
            <p:spPr>
              <a:xfrm>
                <a:off x="182622" y="3659179"/>
                <a:ext cx="3658332" cy="2916483"/>
              </a:xfrm>
              <a:custGeom>
                <a:avLst/>
                <a:gdLst>
                  <a:gd name="connsiteX0" fmla="*/ 5260684 w 5434479"/>
                  <a:gd name="connsiteY0" fmla="*/ 796526 h 4332456"/>
                  <a:gd name="connsiteX1" fmla="*/ 5260238 w 5434479"/>
                  <a:gd name="connsiteY1" fmla="*/ 793622 h 4332456"/>
                  <a:gd name="connsiteX2" fmla="*/ 5230825 w 5434479"/>
                  <a:gd name="connsiteY2" fmla="*/ 765922 h 4332456"/>
                  <a:gd name="connsiteX3" fmla="*/ 4877426 w 5434479"/>
                  <a:gd name="connsiteY3" fmla="*/ 610221 h 4332456"/>
                  <a:gd name="connsiteX4" fmla="*/ 4828728 w 5434479"/>
                  <a:gd name="connsiteY4" fmla="*/ 601955 h 4332456"/>
                  <a:gd name="connsiteX5" fmla="*/ 4807655 w 5434479"/>
                  <a:gd name="connsiteY5" fmla="*/ 626975 h 4332456"/>
                  <a:gd name="connsiteX6" fmla="*/ 4625594 w 5434479"/>
                  <a:gd name="connsiteY6" fmla="*/ 1633187 h 4332456"/>
                  <a:gd name="connsiteX7" fmla="*/ 3775604 w 5434479"/>
                  <a:gd name="connsiteY7" fmla="*/ 453179 h 4332456"/>
                  <a:gd name="connsiteX8" fmla="*/ 3573289 w 5434479"/>
                  <a:gd name="connsiteY8" fmla="*/ 343124 h 4332456"/>
                  <a:gd name="connsiteX9" fmla="*/ 3561375 w 5434479"/>
                  <a:gd name="connsiteY9" fmla="*/ 319817 h 4332456"/>
                  <a:gd name="connsiteX10" fmla="*/ 3519750 w 5434479"/>
                  <a:gd name="connsiteY10" fmla="*/ 268140 h 4332456"/>
                  <a:gd name="connsiteX11" fmla="*/ 3391451 w 5434479"/>
                  <a:gd name="connsiteY11" fmla="*/ 218622 h 4332456"/>
                  <a:gd name="connsiteX12" fmla="*/ 3125769 w 5434479"/>
                  <a:gd name="connsiteY12" fmla="*/ 149670 h 4332456"/>
                  <a:gd name="connsiteX13" fmla="*/ 3110355 w 5434479"/>
                  <a:gd name="connsiteY13" fmla="*/ 135820 h 4332456"/>
                  <a:gd name="connsiteX14" fmla="*/ 2909306 w 5434479"/>
                  <a:gd name="connsiteY14" fmla="*/ 35295 h 4332456"/>
                  <a:gd name="connsiteX15" fmla="*/ 2912508 w 5434479"/>
                  <a:gd name="connsiteY15" fmla="*/ 169328 h 4332456"/>
                  <a:gd name="connsiteX16" fmla="*/ 2915710 w 5434479"/>
                  <a:gd name="connsiteY16" fmla="*/ 324061 h 4332456"/>
                  <a:gd name="connsiteX17" fmla="*/ 2922784 w 5434479"/>
                  <a:gd name="connsiteY17" fmla="*/ 505377 h 4332456"/>
                  <a:gd name="connsiteX18" fmla="*/ 2820994 w 5434479"/>
                  <a:gd name="connsiteY18" fmla="*/ 754976 h 4332456"/>
                  <a:gd name="connsiteX19" fmla="*/ 2407950 w 5434479"/>
                  <a:gd name="connsiteY19" fmla="*/ 853713 h 4332456"/>
                  <a:gd name="connsiteX20" fmla="*/ 2133109 w 5434479"/>
                  <a:gd name="connsiteY20" fmla="*/ 517515 h 4332456"/>
                  <a:gd name="connsiteX21" fmla="*/ 2152544 w 5434479"/>
                  <a:gd name="connsiteY21" fmla="*/ 308945 h 4332456"/>
                  <a:gd name="connsiteX22" fmla="*/ 2152544 w 5434479"/>
                  <a:gd name="connsiteY22" fmla="*/ 308945 h 4332456"/>
                  <a:gd name="connsiteX23" fmla="*/ 2152544 w 5434479"/>
                  <a:gd name="connsiteY23" fmla="*/ 308945 h 4332456"/>
                  <a:gd name="connsiteX24" fmla="*/ 2163192 w 5434479"/>
                  <a:gd name="connsiteY24" fmla="*/ 235302 h 4332456"/>
                  <a:gd name="connsiteX25" fmla="*/ 2175180 w 5434479"/>
                  <a:gd name="connsiteY25" fmla="*/ 117428 h 4332456"/>
                  <a:gd name="connsiteX26" fmla="*/ 2175180 w 5434479"/>
                  <a:gd name="connsiteY26" fmla="*/ 117428 h 4332456"/>
                  <a:gd name="connsiteX27" fmla="*/ 2194466 w 5434479"/>
                  <a:gd name="connsiteY27" fmla="*/ 0 h 4332456"/>
                  <a:gd name="connsiteX28" fmla="*/ 1912327 w 5434479"/>
                  <a:gd name="connsiteY28" fmla="*/ 191816 h 4332456"/>
                  <a:gd name="connsiteX29" fmla="*/ 1895126 w 5434479"/>
                  <a:gd name="connsiteY29" fmla="*/ 195985 h 4332456"/>
                  <a:gd name="connsiteX30" fmla="*/ 1690578 w 5434479"/>
                  <a:gd name="connsiteY30" fmla="*/ 266204 h 4332456"/>
                  <a:gd name="connsiteX31" fmla="*/ 1567268 w 5434479"/>
                  <a:gd name="connsiteY31" fmla="*/ 312445 h 4332456"/>
                  <a:gd name="connsiteX32" fmla="*/ 1539270 w 5434479"/>
                  <a:gd name="connsiteY32" fmla="*/ 336124 h 4332456"/>
                  <a:gd name="connsiteX33" fmla="*/ 1539270 w 5434479"/>
                  <a:gd name="connsiteY33" fmla="*/ 336124 h 4332456"/>
                  <a:gd name="connsiteX34" fmla="*/ 1525867 w 5434479"/>
                  <a:gd name="connsiteY34" fmla="*/ 341783 h 4332456"/>
                  <a:gd name="connsiteX35" fmla="*/ 1525867 w 5434479"/>
                  <a:gd name="connsiteY35" fmla="*/ 341783 h 4332456"/>
                  <a:gd name="connsiteX36" fmla="*/ 1511347 w 5434479"/>
                  <a:gd name="connsiteY36" fmla="*/ 344836 h 4332456"/>
                  <a:gd name="connsiteX37" fmla="*/ 1284087 w 5434479"/>
                  <a:gd name="connsiteY37" fmla="*/ 444169 h 4332456"/>
                  <a:gd name="connsiteX38" fmla="*/ 1028308 w 5434479"/>
                  <a:gd name="connsiteY38" fmla="*/ 641197 h 4332456"/>
                  <a:gd name="connsiteX39" fmla="*/ 900530 w 5434479"/>
                  <a:gd name="connsiteY39" fmla="*/ 864138 h 4332456"/>
                  <a:gd name="connsiteX40" fmla="*/ 260748 w 5434479"/>
                  <a:gd name="connsiteY40" fmla="*/ 2209750 h 4332456"/>
                  <a:gd name="connsiteX41" fmla="*/ 106238 w 5434479"/>
                  <a:gd name="connsiteY41" fmla="*/ 2647888 h 4332456"/>
                  <a:gd name="connsiteX42" fmla="*/ 36244 w 5434479"/>
                  <a:gd name="connsiteY42" fmla="*/ 2956014 h 4332456"/>
                  <a:gd name="connsiteX43" fmla="*/ 23287 w 5434479"/>
                  <a:gd name="connsiteY43" fmla="*/ 3087962 h 4332456"/>
                  <a:gd name="connsiteX44" fmla="*/ 1470 w 5434479"/>
                  <a:gd name="connsiteY44" fmla="*/ 4308701 h 4332456"/>
                  <a:gd name="connsiteX45" fmla="*/ 209816 w 5434479"/>
                  <a:gd name="connsiteY45" fmla="*/ 4308328 h 4332456"/>
                  <a:gd name="connsiteX46" fmla="*/ 209816 w 5434479"/>
                  <a:gd name="connsiteY46" fmla="*/ 4308328 h 4332456"/>
                  <a:gd name="connsiteX47" fmla="*/ 745425 w 5434479"/>
                  <a:gd name="connsiteY47" fmla="*/ 4308477 h 4332456"/>
                  <a:gd name="connsiteX48" fmla="*/ 746616 w 5434479"/>
                  <a:gd name="connsiteY48" fmla="*/ 3648665 h 4332456"/>
                  <a:gd name="connsiteX49" fmla="*/ 782135 w 5434479"/>
                  <a:gd name="connsiteY49" fmla="*/ 3239493 h 4332456"/>
                  <a:gd name="connsiteX50" fmla="*/ 862778 w 5434479"/>
                  <a:gd name="connsiteY50" fmla="*/ 2975523 h 4332456"/>
                  <a:gd name="connsiteX51" fmla="*/ 1081921 w 5434479"/>
                  <a:gd name="connsiteY51" fmla="*/ 2579829 h 4332456"/>
                  <a:gd name="connsiteX52" fmla="*/ 1103366 w 5434479"/>
                  <a:gd name="connsiteY52" fmla="*/ 2815578 h 4332456"/>
                  <a:gd name="connsiteX53" fmla="*/ 1107089 w 5434479"/>
                  <a:gd name="connsiteY53" fmla="*/ 3168903 h 4332456"/>
                  <a:gd name="connsiteX54" fmla="*/ 993757 w 5434479"/>
                  <a:gd name="connsiteY54" fmla="*/ 4299170 h 4332456"/>
                  <a:gd name="connsiteX55" fmla="*/ 1019372 w 5434479"/>
                  <a:gd name="connsiteY55" fmla="*/ 4332454 h 4332456"/>
                  <a:gd name="connsiteX56" fmla="*/ 1461233 w 5434479"/>
                  <a:gd name="connsiteY56" fmla="*/ 4332156 h 4332456"/>
                  <a:gd name="connsiteX57" fmla="*/ 1461233 w 5434479"/>
                  <a:gd name="connsiteY57" fmla="*/ 4332156 h 4332456"/>
                  <a:gd name="connsiteX58" fmla="*/ 1713587 w 5434479"/>
                  <a:gd name="connsiteY58" fmla="*/ 4332306 h 4332456"/>
                  <a:gd name="connsiteX59" fmla="*/ 2281140 w 5434479"/>
                  <a:gd name="connsiteY59" fmla="*/ 4331784 h 4332456"/>
                  <a:gd name="connsiteX60" fmla="*/ 2281140 w 5434479"/>
                  <a:gd name="connsiteY60" fmla="*/ 4331784 h 4332456"/>
                  <a:gd name="connsiteX61" fmla="*/ 2281140 w 5434479"/>
                  <a:gd name="connsiteY61" fmla="*/ 4331784 h 4332456"/>
                  <a:gd name="connsiteX62" fmla="*/ 2320159 w 5434479"/>
                  <a:gd name="connsiteY62" fmla="*/ 4331263 h 4332456"/>
                  <a:gd name="connsiteX63" fmla="*/ 3915221 w 5434479"/>
                  <a:gd name="connsiteY63" fmla="*/ 4332306 h 4332456"/>
                  <a:gd name="connsiteX64" fmla="*/ 3970844 w 5434479"/>
                  <a:gd name="connsiteY64" fmla="*/ 4280629 h 4332456"/>
                  <a:gd name="connsiteX65" fmla="*/ 3949399 w 5434479"/>
                  <a:gd name="connsiteY65" fmla="*/ 2754668 h 4332456"/>
                  <a:gd name="connsiteX66" fmla="*/ 3943517 w 5434479"/>
                  <a:gd name="connsiteY66" fmla="*/ 2420777 h 4332456"/>
                  <a:gd name="connsiteX67" fmla="*/ 4610925 w 5434479"/>
                  <a:gd name="connsiteY67" fmla="*/ 2895402 h 4332456"/>
                  <a:gd name="connsiteX68" fmla="*/ 4932975 w 5434479"/>
                  <a:gd name="connsiteY68" fmla="*/ 2984980 h 4332456"/>
                  <a:gd name="connsiteX69" fmla="*/ 5072146 w 5434479"/>
                  <a:gd name="connsiteY69" fmla="*/ 2851618 h 4332456"/>
                  <a:gd name="connsiteX70" fmla="*/ 5380048 w 5434479"/>
                  <a:gd name="connsiteY70" fmla="*/ 1473391 h 4332456"/>
                  <a:gd name="connsiteX71" fmla="*/ 5434480 w 5434479"/>
                  <a:gd name="connsiteY71" fmla="*/ 896827 h 4332456"/>
                  <a:gd name="connsiteX72" fmla="*/ 5260684 w 5434479"/>
                  <a:gd name="connsiteY72" fmla="*/ 796526 h 4332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434479" h="4332456">
                    <a:moveTo>
                      <a:pt x="5260684" y="796526"/>
                    </a:moveTo>
                    <a:cubicBezTo>
                      <a:pt x="5260536" y="795558"/>
                      <a:pt x="5260387" y="794590"/>
                      <a:pt x="5260238" y="793622"/>
                    </a:cubicBezTo>
                    <a:cubicBezTo>
                      <a:pt x="5256217" y="778208"/>
                      <a:pt x="5243633" y="771432"/>
                      <a:pt x="5230825" y="765922"/>
                    </a:cubicBezTo>
                    <a:cubicBezTo>
                      <a:pt x="5112579" y="715064"/>
                      <a:pt x="4995077" y="662419"/>
                      <a:pt x="4877426" y="610221"/>
                    </a:cubicBezTo>
                    <a:cubicBezTo>
                      <a:pt x="4862310" y="603519"/>
                      <a:pt x="4846673" y="594583"/>
                      <a:pt x="4828728" y="601955"/>
                    </a:cubicBezTo>
                    <a:cubicBezTo>
                      <a:pt x="4807729" y="598381"/>
                      <a:pt x="4809665" y="615954"/>
                      <a:pt x="4807655" y="626975"/>
                    </a:cubicBezTo>
                    <a:cubicBezTo>
                      <a:pt x="4754563" y="920953"/>
                      <a:pt x="4634306" y="1587690"/>
                      <a:pt x="4625594" y="1633187"/>
                    </a:cubicBezTo>
                    <a:cubicBezTo>
                      <a:pt x="4578161" y="1568107"/>
                      <a:pt x="4005916" y="791686"/>
                      <a:pt x="3775604" y="453179"/>
                    </a:cubicBezTo>
                    <a:cubicBezTo>
                      <a:pt x="3727277" y="382142"/>
                      <a:pt x="3659591" y="345134"/>
                      <a:pt x="3573289" y="343124"/>
                    </a:cubicBezTo>
                    <a:cubicBezTo>
                      <a:pt x="3565694" y="337166"/>
                      <a:pt x="3562045" y="329199"/>
                      <a:pt x="3561375" y="319817"/>
                    </a:cubicBezTo>
                    <a:cubicBezTo>
                      <a:pt x="3559364" y="292936"/>
                      <a:pt x="3544248" y="278490"/>
                      <a:pt x="3519750" y="268140"/>
                    </a:cubicBezTo>
                    <a:cubicBezTo>
                      <a:pt x="3477456" y="250194"/>
                      <a:pt x="3435161" y="232621"/>
                      <a:pt x="3391451" y="218622"/>
                    </a:cubicBezTo>
                    <a:cubicBezTo>
                      <a:pt x="3304181" y="190699"/>
                      <a:pt x="3217060" y="162179"/>
                      <a:pt x="3125769" y="149670"/>
                    </a:cubicBezTo>
                    <a:cubicBezTo>
                      <a:pt x="3120631" y="145053"/>
                      <a:pt x="3115642" y="140287"/>
                      <a:pt x="3110355" y="135820"/>
                    </a:cubicBezTo>
                    <a:cubicBezTo>
                      <a:pt x="3052126" y="86302"/>
                      <a:pt x="2986301" y="47805"/>
                      <a:pt x="2909306" y="35295"/>
                    </a:cubicBezTo>
                    <a:cubicBezTo>
                      <a:pt x="2910796" y="83696"/>
                      <a:pt x="2912508" y="169328"/>
                      <a:pt x="2912508" y="169328"/>
                    </a:cubicBezTo>
                    <a:cubicBezTo>
                      <a:pt x="2915710" y="232174"/>
                      <a:pt x="2915710" y="324061"/>
                      <a:pt x="2915710" y="324061"/>
                    </a:cubicBezTo>
                    <a:cubicBezTo>
                      <a:pt x="2917423" y="386088"/>
                      <a:pt x="2924869" y="443499"/>
                      <a:pt x="2922784" y="505377"/>
                    </a:cubicBezTo>
                    <a:cubicBezTo>
                      <a:pt x="2919657" y="600317"/>
                      <a:pt x="2889425" y="686992"/>
                      <a:pt x="2820994" y="754976"/>
                    </a:cubicBezTo>
                    <a:cubicBezTo>
                      <a:pt x="2704088" y="870988"/>
                      <a:pt x="2562534" y="896455"/>
                      <a:pt x="2407950" y="853713"/>
                    </a:cubicBezTo>
                    <a:cubicBezTo>
                      <a:pt x="2245622" y="808738"/>
                      <a:pt x="2147182" y="685130"/>
                      <a:pt x="2133109" y="517515"/>
                    </a:cubicBezTo>
                    <a:cubicBezTo>
                      <a:pt x="2127152" y="446775"/>
                      <a:pt x="2145470" y="378419"/>
                      <a:pt x="2152544" y="308945"/>
                    </a:cubicBezTo>
                    <a:lnTo>
                      <a:pt x="2152544" y="308945"/>
                    </a:lnTo>
                    <a:lnTo>
                      <a:pt x="2152544" y="308945"/>
                    </a:lnTo>
                    <a:cubicBezTo>
                      <a:pt x="2156192" y="284447"/>
                      <a:pt x="2161330" y="260023"/>
                      <a:pt x="2163192" y="235302"/>
                    </a:cubicBezTo>
                    <a:cubicBezTo>
                      <a:pt x="2166170" y="195911"/>
                      <a:pt x="2180095" y="157637"/>
                      <a:pt x="2175180" y="117428"/>
                    </a:cubicBezTo>
                    <a:cubicBezTo>
                      <a:pt x="2175180" y="117428"/>
                      <a:pt x="2175180" y="117428"/>
                      <a:pt x="2175180" y="117428"/>
                    </a:cubicBezTo>
                    <a:cubicBezTo>
                      <a:pt x="2189254" y="79526"/>
                      <a:pt x="2190147" y="39465"/>
                      <a:pt x="2194466" y="0"/>
                    </a:cubicBezTo>
                    <a:cubicBezTo>
                      <a:pt x="2085080" y="41327"/>
                      <a:pt x="1994087" y="109758"/>
                      <a:pt x="1912327" y="191816"/>
                    </a:cubicBezTo>
                    <a:cubicBezTo>
                      <a:pt x="1906594" y="193230"/>
                      <a:pt x="1900711" y="194124"/>
                      <a:pt x="1895126" y="195985"/>
                    </a:cubicBezTo>
                    <a:cubicBezTo>
                      <a:pt x="1826919" y="219292"/>
                      <a:pt x="1758786" y="242748"/>
                      <a:pt x="1690578" y="266204"/>
                    </a:cubicBezTo>
                    <a:cubicBezTo>
                      <a:pt x="1649475" y="281692"/>
                      <a:pt x="1608595" y="297701"/>
                      <a:pt x="1567268" y="312445"/>
                    </a:cubicBezTo>
                    <a:cubicBezTo>
                      <a:pt x="1554386" y="317062"/>
                      <a:pt x="1544185" y="323019"/>
                      <a:pt x="1539270" y="336124"/>
                    </a:cubicBezTo>
                    <a:lnTo>
                      <a:pt x="1539270" y="336124"/>
                    </a:lnTo>
                    <a:cubicBezTo>
                      <a:pt x="1534802" y="337986"/>
                      <a:pt x="1530335" y="339847"/>
                      <a:pt x="1525867" y="341783"/>
                    </a:cubicBezTo>
                    <a:cubicBezTo>
                      <a:pt x="1525867" y="341783"/>
                      <a:pt x="1525867" y="341783"/>
                      <a:pt x="1525867" y="341783"/>
                    </a:cubicBezTo>
                    <a:cubicBezTo>
                      <a:pt x="1521027" y="342751"/>
                      <a:pt x="1515740" y="342900"/>
                      <a:pt x="1511347" y="344836"/>
                    </a:cubicBezTo>
                    <a:cubicBezTo>
                      <a:pt x="1435469" y="377674"/>
                      <a:pt x="1359145" y="409544"/>
                      <a:pt x="1284087" y="444169"/>
                    </a:cubicBezTo>
                    <a:cubicBezTo>
                      <a:pt x="1184084" y="490336"/>
                      <a:pt x="1094282" y="551246"/>
                      <a:pt x="1028308" y="641197"/>
                    </a:cubicBezTo>
                    <a:cubicBezTo>
                      <a:pt x="977525" y="710522"/>
                      <a:pt x="940814" y="788558"/>
                      <a:pt x="900530" y="864138"/>
                    </a:cubicBezTo>
                    <a:cubicBezTo>
                      <a:pt x="709981" y="1221782"/>
                      <a:pt x="283980" y="2151223"/>
                      <a:pt x="260748" y="2209750"/>
                    </a:cubicBezTo>
                    <a:cubicBezTo>
                      <a:pt x="203635" y="2353761"/>
                      <a:pt x="149427" y="2498814"/>
                      <a:pt x="106238" y="2647888"/>
                    </a:cubicBezTo>
                    <a:cubicBezTo>
                      <a:pt x="76826" y="2749306"/>
                      <a:pt x="49349" y="2851171"/>
                      <a:pt x="36244" y="2956014"/>
                    </a:cubicBezTo>
                    <a:cubicBezTo>
                      <a:pt x="30808" y="2999724"/>
                      <a:pt x="27085" y="3044103"/>
                      <a:pt x="23287" y="3087962"/>
                    </a:cubicBezTo>
                    <a:cubicBezTo>
                      <a:pt x="20904" y="3115438"/>
                      <a:pt x="-6572" y="4241759"/>
                      <a:pt x="1470" y="4308701"/>
                    </a:cubicBezTo>
                    <a:cubicBezTo>
                      <a:pt x="84868" y="4306988"/>
                      <a:pt x="137587" y="4308701"/>
                      <a:pt x="209816" y="4308328"/>
                    </a:cubicBezTo>
                    <a:cubicBezTo>
                      <a:pt x="209816" y="4308328"/>
                      <a:pt x="209816" y="4308328"/>
                      <a:pt x="209816" y="4308328"/>
                    </a:cubicBezTo>
                    <a:cubicBezTo>
                      <a:pt x="312127" y="4308328"/>
                      <a:pt x="615115" y="4308701"/>
                      <a:pt x="745425" y="4308477"/>
                    </a:cubicBezTo>
                    <a:cubicBezTo>
                      <a:pt x="745425" y="4197528"/>
                      <a:pt x="754286" y="3769592"/>
                      <a:pt x="746616" y="3648665"/>
                    </a:cubicBezTo>
                    <a:cubicBezTo>
                      <a:pt x="744755" y="3618880"/>
                      <a:pt x="776103" y="3278660"/>
                      <a:pt x="782135" y="3239493"/>
                    </a:cubicBezTo>
                    <a:cubicBezTo>
                      <a:pt x="796134" y="3147755"/>
                      <a:pt x="826515" y="3060411"/>
                      <a:pt x="862778" y="2975523"/>
                    </a:cubicBezTo>
                    <a:cubicBezTo>
                      <a:pt x="876479" y="2943504"/>
                      <a:pt x="1022649" y="2690779"/>
                      <a:pt x="1081921" y="2579829"/>
                    </a:cubicBezTo>
                    <a:cubicBezTo>
                      <a:pt x="1082368" y="2658983"/>
                      <a:pt x="1096590" y="2737020"/>
                      <a:pt x="1103366" y="2815578"/>
                    </a:cubicBezTo>
                    <a:cubicBezTo>
                      <a:pt x="1107387" y="2862192"/>
                      <a:pt x="1119227" y="3116779"/>
                      <a:pt x="1107089" y="3168903"/>
                    </a:cubicBezTo>
                    <a:cubicBezTo>
                      <a:pt x="1101579" y="3192656"/>
                      <a:pt x="1000980" y="4283235"/>
                      <a:pt x="993757" y="4299170"/>
                    </a:cubicBezTo>
                    <a:cubicBezTo>
                      <a:pt x="979163" y="4331412"/>
                      <a:pt x="995247" y="4332529"/>
                      <a:pt x="1019372" y="4332454"/>
                    </a:cubicBezTo>
                    <a:cubicBezTo>
                      <a:pt x="1166659" y="4332156"/>
                      <a:pt x="1313946" y="4332231"/>
                      <a:pt x="1461233" y="4332156"/>
                    </a:cubicBezTo>
                    <a:cubicBezTo>
                      <a:pt x="1461233" y="4332156"/>
                      <a:pt x="1461233" y="4332156"/>
                      <a:pt x="1461233" y="4332156"/>
                    </a:cubicBezTo>
                    <a:cubicBezTo>
                      <a:pt x="1545376" y="4332231"/>
                      <a:pt x="1629444" y="4332380"/>
                      <a:pt x="1713587" y="4332306"/>
                    </a:cubicBezTo>
                    <a:cubicBezTo>
                      <a:pt x="1902796" y="4332156"/>
                      <a:pt x="2091931" y="4332007"/>
                      <a:pt x="2281140" y="4331784"/>
                    </a:cubicBezTo>
                    <a:lnTo>
                      <a:pt x="2281140" y="4331784"/>
                    </a:lnTo>
                    <a:lnTo>
                      <a:pt x="2281140" y="4331784"/>
                    </a:lnTo>
                    <a:cubicBezTo>
                      <a:pt x="2294171" y="4331561"/>
                      <a:pt x="2307128" y="4331263"/>
                      <a:pt x="2320159" y="4331263"/>
                    </a:cubicBezTo>
                    <a:cubicBezTo>
                      <a:pt x="2673483" y="4331486"/>
                      <a:pt x="3736883" y="4332231"/>
                      <a:pt x="3915221" y="4332306"/>
                    </a:cubicBezTo>
                    <a:cubicBezTo>
                      <a:pt x="3966079" y="4332306"/>
                      <a:pt x="3966153" y="4332306"/>
                      <a:pt x="3970844" y="4280629"/>
                    </a:cubicBezTo>
                    <a:cubicBezTo>
                      <a:pt x="3971812" y="4269757"/>
                      <a:pt x="3949697" y="2815354"/>
                      <a:pt x="3949399" y="2754668"/>
                    </a:cubicBezTo>
                    <a:cubicBezTo>
                      <a:pt x="3949176" y="2703735"/>
                      <a:pt x="3946867" y="2563150"/>
                      <a:pt x="3943517" y="2420777"/>
                    </a:cubicBezTo>
                    <a:cubicBezTo>
                      <a:pt x="4043594" y="2502910"/>
                      <a:pt x="4471754" y="2821982"/>
                      <a:pt x="4610925" y="2895402"/>
                    </a:cubicBezTo>
                    <a:cubicBezTo>
                      <a:pt x="4680919" y="2932335"/>
                      <a:pt x="4820164" y="2985352"/>
                      <a:pt x="4932975" y="2984980"/>
                    </a:cubicBezTo>
                    <a:cubicBezTo>
                      <a:pt x="4997757" y="2986767"/>
                      <a:pt x="5050254" y="2887658"/>
                      <a:pt x="5072146" y="2851618"/>
                    </a:cubicBezTo>
                    <a:cubicBezTo>
                      <a:pt x="5157926" y="2710288"/>
                      <a:pt x="5348923" y="1753667"/>
                      <a:pt x="5380048" y="1473391"/>
                    </a:cubicBezTo>
                    <a:cubicBezTo>
                      <a:pt x="5401344" y="1281500"/>
                      <a:pt x="5420034" y="1089387"/>
                      <a:pt x="5434480" y="896827"/>
                    </a:cubicBezTo>
                    <a:cubicBezTo>
                      <a:pt x="5399929" y="866148"/>
                      <a:pt x="5321818" y="822811"/>
                      <a:pt x="5260684" y="79652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F010E13-DFC5-4E38-B4E4-CC26B56062E5}"/>
                  </a:ext>
                </a:extLst>
              </p:cNvPr>
              <p:cNvSpPr/>
              <p:nvPr/>
            </p:nvSpPr>
            <p:spPr>
              <a:xfrm>
                <a:off x="1454373" y="2691897"/>
                <a:ext cx="973033" cy="1565667"/>
              </a:xfrm>
              <a:custGeom>
                <a:avLst/>
                <a:gdLst>
                  <a:gd name="connsiteX0" fmla="*/ 1429877 w 1445447"/>
                  <a:gd name="connsiteY0" fmla="*/ 765996 h 2325810"/>
                  <a:gd name="connsiteX1" fmla="*/ 1428388 w 1445447"/>
                  <a:gd name="connsiteY1" fmla="*/ 764432 h 2325810"/>
                  <a:gd name="connsiteX2" fmla="*/ 1428612 w 1445447"/>
                  <a:gd name="connsiteY2" fmla="*/ 759295 h 2325810"/>
                  <a:gd name="connsiteX3" fmla="*/ 1426750 w 1445447"/>
                  <a:gd name="connsiteY3" fmla="*/ 734722 h 2325810"/>
                  <a:gd name="connsiteX4" fmla="*/ 1428612 w 1445447"/>
                  <a:gd name="connsiteY4" fmla="*/ 734424 h 2325810"/>
                  <a:gd name="connsiteX5" fmla="*/ 1410815 w 1445447"/>
                  <a:gd name="connsiteY5" fmla="*/ 563979 h 2325810"/>
                  <a:gd name="connsiteX6" fmla="*/ 1404635 w 1445447"/>
                  <a:gd name="connsiteY6" fmla="*/ 526003 h 2325810"/>
                  <a:gd name="connsiteX7" fmla="*/ 1394210 w 1445447"/>
                  <a:gd name="connsiteY7" fmla="*/ 446403 h 2325810"/>
                  <a:gd name="connsiteX8" fmla="*/ 1394433 w 1445447"/>
                  <a:gd name="connsiteY8" fmla="*/ 436872 h 2325810"/>
                  <a:gd name="connsiteX9" fmla="*/ 1361670 w 1445447"/>
                  <a:gd name="connsiteY9" fmla="*/ 196507 h 2325810"/>
                  <a:gd name="connsiteX10" fmla="*/ 1277378 w 1445447"/>
                  <a:gd name="connsiteY10" fmla="*/ 0 h 2325810"/>
                  <a:gd name="connsiteX11" fmla="*/ 964710 w 1445447"/>
                  <a:gd name="connsiteY11" fmla="*/ 175657 h 2325810"/>
                  <a:gd name="connsiteX12" fmla="*/ 432675 w 1445447"/>
                  <a:gd name="connsiteY12" fmla="*/ 270820 h 2325810"/>
                  <a:gd name="connsiteX13" fmla="*/ 413240 w 1445447"/>
                  <a:gd name="connsiteY13" fmla="*/ 295765 h 2325810"/>
                  <a:gd name="connsiteX14" fmla="*/ 423665 w 1445447"/>
                  <a:gd name="connsiteY14" fmla="*/ 385046 h 2325810"/>
                  <a:gd name="connsiteX15" fmla="*/ 385689 w 1445447"/>
                  <a:gd name="connsiteY15" fmla="*/ 691683 h 2325810"/>
                  <a:gd name="connsiteX16" fmla="*/ 363499 w 1445447"/>
                  <a:gd name="connsiteY16" fmla="*/ 728616 h 2325810"/>
                  <a:gd name="connsiteX17" fmla="*/ 350394 w 1445447"/>
                  <a:gd name="connsiteY17" fmla="*/ 738147 h 2325810"/>
                  <a:gd name="connsiteX18" fmla="*/ 319417 w 1445447"/>
                  <a:gd name="connsiteY18" fmla="*/ 771209 h 2325810"/>
                  <a:gd name="connsiteX19" fmla="*/ 285909 w 1445447"/>
                  <a:gd name="connsiteY19" fmla="*/ 734871 h 2325810"/>
                  <a:gd name="connsiteX20" fmla="*/ 284122 w 1445447"/>
                  <a:gd name="connsiteY20" fmla="*/ 732414 h 2325810"/>
                  <a:gd name="connsiteX21" fmla="*/ 102657 w 1445447"/>
                  <a:gd name="connsiteY21" fmla="*/ 682896 h 2325810"/>
                  <a:gd name="connsiteX22" fmla="*/ 2356 w 1445447"/>
                  <a:gd name="connsiteY22" fmla="*/ 861308 h 2325810"/>
                  <a:gd name="connsiteX23" fmla="*/ 8983 w 1445447"/>
                  <a:gd name="connsiteY23" fmla="*/ 926761 h 2325810"/>
                  <a:gd name="connsiteX24" fmla="*/ 181215 w 1445447"/>
                  <a:gd name="connsiteY24" fmla="*/ 1102120 h 2325810"/>
                  <a:gd name="connsiteX25" fmla="*/ 198416 w 1445447"/>
                  <a:gd name="connsiteY25" fmla="*/ 1111502 h 2325810"/>
                  <a:gd name="connsiteX26" fmla="*/ 319492 w 1445447"/>
                  <a:gd name="connsiteY26" fmla="*/ 1231089 h 2325810"/>
                  <a:gd name="connsiteX27" fmla="*/ 330661 w 1445447"/>
                  <a:gd name="connsiteY27" fmla="*/ 1253056 h 2325810"/>
                  <a:gd name="connsiteX28" fmla="*/ 302663 w 1445447"/>
                  <a:gd name="connsiteY28" fmla="*/ 1439212 h 2325810"/>
                  <a:gd name="connsiteX29" fmla="*/ 229318 w 1445447"/>
                  <a:gd name="connsiteY29" fmla="*/ 1974598 h 2325810"/>
                  <a:gd name="connsiteX30" fmla="*/ 367148 w 1445447"/>
                  <a:gd name="connsiteY30" fmla="*/ 2231642 h 2325810"/>
                  <a:gd name="connsiteX31" fmla="*/ 729408 w 1445447"/>
                  <a:gd name="connsiteY31" fmla="*/ 2316679 h 2325810"/>
                  <a:gd name="connsiteX32" fmla="*/ 974092 w 1445447"/>
                  <a:gd name="connsiteY32" fmla="*/ 2161499 h 2325810"/>
                  <a:gd name="connsiteX33" fmla="*/ 1030684 w 1445447"/>
                  <a:gd name="connsiteY33" fmla="*/ 1869159 h 2325810"/>
                  <a:gd name="connsiteX34" fmla="*/ 1025322 w 1445447"/>
                  <a:gd name="connsiteY34" fmla="*/ 1605785 h 2325810"/>
                  <a:gd name="connsiteX35" fmla="*/ 1019291 w 1445447"/>
                  <a:gd name="connsiteY35" fmla="*/ 1429383 h 2325810"/>
                  <a:gd name="connsiteX36" fmla="*/ 1017057 w 1445447"/>
                  <a:gd name="connsiteY36" fmla="*/ 1429457 h 2325810"/>
                  <a:gd name="connsiteX37" fmla="*/ 1019291 w 1445447"/>
                  <a:gd name="connsiteY37" fmla="*/ 1426926 h 2325810"/>
                  <a:gd name="connsiteX38" fmla="*/ 1039545 w 1445447"/>
                  <a:gd name="connsiteY38" fmla="*/ 1421490 h 2325810"/>
                  <a:gd name="connsiteX39" fmla="*/ 1400018 w 1445447"/>
                  <a:gd name="connsiteY39" fmla="*/ 1140692 h 2325810"/>
                  <a:gd name="connsiteX40" fmla="*/ 1429877 w 1445447"/>
                  <a:gd name="connsiteY40" fmla="*/ 765996 h 232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445447" h="2325810">
                    <a:moveTo>
                      <a:pt x="1429877" y="765996"/>
                    </a:moveTo>
                    <a:cubicBezTo>
                      <a:pt x="1429356" y="765400"/>
                      <a:pt x="1428909" y="764954"/>
                      <a:pt x="1428388" y="764432"/>
                    </a:cubicBezTo>
                    <a:cubicBezTo>
                      <a:pt x="1428463" y="762720"/>
                      <a:pt x="1428612" y="761007"/>
                      <a:pt x="1428612" y="759295"/>
                    </a:cubicBezTo>
                    <a:cubicBezTo>
                      <a:pt x="1428612" y="751029"/>
                      <a:pt x="1427867" y="742838"/>
                      <a:pt x="1426750" y="734722"/>
                    </a:cubicBezTo>
                    <a:cubicBezTo>
                      <a:pt x="1427346" y="734647"/>
                      <a:pt x="1427941" y="734499"/>
                      <a:pt x="1428612" y="734424"/>
                    </a:cubicBezTo>
                    <a:cubicBezTo>
                      <a:pt x="1422580" y="692651"/>
                      <a:pt x="1420644" y="644175"/>
                      <a:pt x="1410815" y="563979"/>
                    </a:cubicBezTo>
                    <a:cubicBezTo>
                      <a:pt x="1405975" y="551693"/>
                      <a:pt x="1405305" y="538885"/>
                      <a:pt x="1404635" y="526003"/>
                    </a:cubicBezTo>
                    <a:cubicBezTo>
                      <a:pt x="1405901" y="498154"/>
                      <a:pt x="1402624" y="471348"/>
                      <a:pt x="1394210" y="446403"/>
                    </a:cubicBezTo>
                    <a:cubicBezTo>
                      <a:pt x="1394806" y="443946"/>
                      <a:pt x="1394955" y="440818"/>
                      <a:pt x="1394433" y="436872"/>
                    </a:cubicBezTo>
                    <a:cubicBezTo>
                      <a:pt x="1384232" y="356676"/>
                      <a:pt x="1380956" y="275437"/>
                      <a:pt x="1361670" y="196507"/>
                    </a:cubicBezTo>
                    <a:cubicBezTo>
                      <a:pt x="1344618" y="126735"/>
                      <a:pt x="1318035" y="60761"/>
                      <a:pt x="1277378" y="0"/>
                    </a:cubicBezTo>
                    <a:cubicBezTo>
                      <a:pt x="1187576" y="87791"/>
                      <a:pt x="1079084" y="137160"/>
                      <a:pt x="964710" y="175657"/>
                    </a:cubicBezTo>
                    <a:cubicBezTo>
                      <a:pt x="792106" y="233663"/>
                      <a:pt x="613172" y="257417"/>
                      <a:pt x="432675" y="270820"/>
                    </a:cubicBezTo>
                    <a:cubicBezTo>
                      <a:pt x="412272" y="272309"/>
                      <a:pt x="410485" y="278713"/>
                      <a:pt x="413240" y="295765"/>
                    </a:cubicBezTo>
                    <a:cubicBezTo>
                      <a:pt x="417932" y="325327"/>
                      <a:pt x="422250" y="355186"/>
                      <a:pt x="423665" y="385046"/>
                    </a:cubicBezTo>
                    <a:cubicBezTo>
                      <a:pt x="428728" y="489368"/>
                      <a:pt x="424410" y="592647"/>
                      <a:pt x="385689" y="691683"/>
                    </a:cubicBezTo>
                    <a:cubicBezTo>
                      <a:pt x="377647" y="703969"/>
                      <a:pt x="370201" y="716255"/>
                      <a:pt x="363499" y="728616"/>
                    </a:cubicBezTo>
                    <a:cubicBezTo>
                      <a:pt x="358957" y="731073"/>
                      <a:pt x="354564" y="734126"/>
                      <a:pt x="350394" y="738147"/>
                    </a:cubicBezTo>
                    <a:cubicBezTo>
                      <a:pt x="339075" y="748944"/>
                      <a:pt x="337735" y="773293"/>
                      <a:pt x="319417" y="771209"/>
                    </a:cubicBezTo>
                    <a:cubicBezTo>
                      <a:pt x="302291" y="769347"/>
                      <a:pt x="297823" y="746710"/>
                      <a:pt x="285909" y="734871"/>
                    </a:cubicBezTo>
                    <a:cubicBezTo>
                      <a:pt x="283080" y="732041"/>
                      <a:pt x="286728" y="735466"/>
                      <a:pt x="284122" y="732414"/>
                    </a:cubicBezTo>
                    <a:cubicBezTo>
                      <a:pt x="235052" y="675301"/>
                      <a:pt x="168259" y="657653"/>
                      <a:pt x="102657" y="682896"/>
                    </a:cubicBezTo>
                    <a:cubicBezTo>
                      <a:pt x="31396" y="710373"/>
                      <a:pt x="-10675" y="790420"/>
                      <a:pt x="2356" y="861308"/>
                    </a:cubicBezTo>
                    <a:cubicBezTo>
                      <a:pt x="4515" y="883126"/>
                      <a:pt x="5409" y="905167"/>
                      <a:pt x="8983" y="926761"/>
                    </a:cubicBezTo>
                    <a:cubicBezTo>
                      <a:pt x="23205" y="1012542"/>
                      <a:pt x="85382" y="1099737"/>
                      <a:pt x="181215" y="1102120"/>
                    </a:cubicBezTo>
                    <a:cubicBezTo>
                      <a:pt x="188959" y="1102343"/>
                      <a:pt x="193874" y="1105099"/>
                      <a:pt x="198416" y="1111502"/>
                    </a:cubicBezTo>
                    <a:cubicBezTo>
                      <a:pt x="231701" y="1158488"/>
                      <a:pt x="272804" y="1197655"/>
                      <a:pt x="319492" y="1231089"/>
                    </a:cubicBezTo>
                    <a:cubicBezTo>
                      <a:pt x="327013" y="1236451"/>
                      <a:pt x="332523" y="1241589"/>
                      <a:pt x="330661" y="1253056"/>
                    </a:cubicBezTo>
                    <a:cubicBezTo>
                      <a:pt x="320758" y="1315008"/>
                      <a:pt x="311897" y="1377110"/>
                      <a:pt x="302663" y="1439212"/>
                    </a:cubicBezTo>
                    <a:cubicBezTo>
                      <a:pt x="293504" y="1556639"/>
                      <a:pt x="221499" y="1898646"/>
                      <a:pt x="229318" y="1974598"/>
                    </a:cubicBezTo>
                    <a:cubicBezTo>
                      <a:pt x="240189" y="2079962"/>
                      <a:pt x="284867" y="2166637"/>
                      <a:pt x="367148" y="2231642"/>
                    </a:cubicBezTo>
                    <a:cubicBezTo>
                      <a:pt x="473853" y="2315934"/>
                      <a:pt x="596939" y="2341698"/>
                      <a:pt x="729408" y="2316679"/>
                    </a:cubicBezTo>
                    <a:cubicBezTo>
                      <a:pt x="830603" y="2297616"/>
                      <a:pt x="913926" y="2246833"/>
                      <a:pt x="974092" y="2161499"/>
                    </a:cubicBezTo>
                    <a:cubicBezTo>
                      <a:pt x="1044757" y="2061272"/>
                      <a:pt x="1041704" y="1986214"/>
                      <a:pt x="1030684" y="1869159"/>
                    </a:cubicBezTo>
                    <a:cubicBezTo>
                      <a:pt x="1028226" y="1843320"/>
                      <a:pt x="1026216" y="1606678"/>
                      <a:pt x="1025322" y="1605785"/>
                    </a:cubicBezTo>
                    <a:cubicBezTo>
                      <a:pt x="1025844" y="1604966"/>
                      <a:pt x="1019365" y="1445095"/>
                      <a:pt x="1019291" y="1429383"/>
                    </a:cubicBezTo>
                    <a:cubicBezTo>
                      <a:pt x="1018546" y="1429383"/>
                      <a:pt x="1017802" y="1429383"/>
                      <a:pt x="1017057" y="1429457"/>
                    </a:cubicBezTo>
                    <a:cubicBezTo>
                      <a:pt x="1017802" y="1428638"/>
                      <a:pt x="1018621" y="1427894"/>
                      <a:pt x="1019291" y="1426926"/>
                    </a:cubicBezTo>
                    <a:cubicBezTo>
                      <a:pt x="1026067" y="1425064"/>
                      <a:pt x="1032694" y="1422830"/>
                      <a:pt x="1039545" y="1421490"/>
                    </a:cubicBezTo>
                    <a:cubicBezTo>
                      <a:pt x="1206788" y="1388354"/>
                      <a:pt x="1325630" y="1293340"/>
                      <a:pt x="1400018" y="1140692"/>
                    </a:cubicBezTo>
                    <a:cubicBezTo>
                      <a:pt x="1458992" y="1019616"/>
                      <a:pt x="1450727" y="893402"/>
                      <a:pt x="1429877" y="765996"/>
                    </a:cubicBezTo>
                    <a:close/>
                  </a:path>
                </a:pathLst>
              </a:custGeom>
              <a:solidFill>
                <a:srgbClr val="F4B8B1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148A394-5E4F-4B8D-AB27-6B8EF0DEB5A0}"/>
                  </a:ext>
                </a:extLst>
              </p:cNvPr>
              <p:cNvSpPr/>
              <p:nvPr/>
            </p:nvSpPr>
            <p:spPr>
              <a:xfrm>
                <a:off x="633993" y="6571770"/>
                <a:ext cx="24311" cy="9604"/>
              </a:xfrm>
              <a:custGeom>
                <a:avLst/>
                <a:gdLst>
                  <a:gd name="connsiteX0" fmla="*/ 0 w 36114"/>
                  <a:gd name="connsiteY0" fmla="*/ 14268 h 14267"/>
                  <a:gd name="connsiteX1" fmla="*/ 36114 w 36114"/>
                  <a:gd name="connsiteY1" fmla="*/ 14268 h 14267"/>
                  <a:gd name="connsiteX2" fmla="*/ 0 w 36114"/>
                  <a:gd name="connsiteY2" fmla="*/ 14268 h 14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114" h="14267">
                    <a:moveTo>
                      <a:pt x="0" y="14268"/>
                    </a:moveTo>
                    <a:cubicBezTo>
                      <a:pt x="12063" y="6226"/>
                      <a:pt x="24051" y="-13358"/>
                      <a:pt x="36114" y="14268"/>
                    </a:cubicBezTo>
                    <a:cubicBezTo>
                      <a:pt x="24051" y="14268"/>
                      <a:pt x="11988" y="14268"/>
                      <a:pt x="0" y="142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018D8B7-2091-4D25-8848-4B5810522F07}"/>
                  </a:ext>
                </a:extLst>
              </p:cNvPr>
              <p:cNvSpPr/>
              <p:nvPr/>
            </p:nvSpPr>
            <p:spPr>
              <a:xfrm>
                <a:off x="2818304" y="4194724"/>
                <a:ext cx="1020846" cy="1475675"/>
              </a:xfrm>
              <a:custGeom>
                <a:avLst/>
                <a:gdLst>
                  <a:gd name="connsiteX0" fmla="*/ 4364 w 1516474"/>
                  <a:gd name="connsiteY0" fmla="*/ 1608689 h 2192126"/>
                  <a:gd name="connsiteX1" fmla="*/ 45 w 1516474"/>
                  <a:gd name="connsiteY1" fmla="*/ 1217612 h 2192126"/>
                  <a:gd name="connsiteX2" fmla="*/ 739235 w 1516474"/>
                  <a:gd name="connsiteY2" fmla="*/ 1677567 h 2192126"/>
                  <a:gd name="connsiteX3" fmla="*/ 961505 w 1516474"/>
                  <a:gd name="connsiteY3" fmla="*/ 1605264 h 2192126"/>
                  <a:gd name="connsiteX4" fmla="*/ 1153172 w 1516474"/>
                  <a:gd name="connsiteY4" fmla="*/ 1187231 h 2192126"/>
                  <a:gd name="connsiteX5" fmla="*/ 1262557 w 1516474"/>
                  <a:gd name="connsiteY5" fmla="*/ 597860 h 2192126"/>
                  <a:gd name="connsiteX6" fmla="*/ 1314607 w 1516474"/>
                  <a:gd name="connsiteY6" fmla="*/ 202762 h 2192126"/>
                  <a:gd name="connsiteX7" fmla="*/ 1334414 w 1516474"/>
                  <a:gd name="connsiteY7" fmla="*/ 0 h 2192126"/>
                  <a:gd name="connsiteX8" fmla="*/ 1516475 w 1516474"/>
                  <a:gd name="connsiteY8" fmla="*/ 103950 h 2192126"/>
                  <a:gd name="connsiteX9" fmla="*/ 1462043 w 1516474"/>
                  <a:gd name="connsiteY9" fmla="*/ 680513 h 2192126"/>
                  <a:gd name="connsiteX10" fmla="*/ 1154140 w 1516474"/>
                  <a:gd name="connsiteY10" fmla="*/ 2058741 h 2192126"/>
                  <a:gd name="connsiteX11" fmla="*/ 1014969 w 1516474"/>
                  <a:gd name="connsiteY11" fmla="*/ 2192103 h 2192126"/>
                  <a:gd name="connsiteX12" fmla="*/ 692919 w 1516474"/>
                  <a:gd name="connsiteY12" fmla="*/ 2102524 h 2192126"/>
                  <a:gd name="connsiteX13" fmla="*/ 4364 w 1516474"/>
                  <a:gd name="connsiteY13" fmla="*/ 1608689 h 219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16474" h="2192126">
                    <a:moveTo>
                      <a:pt x="4364" y="1608689"/>
                    </a:moveTo>
                    <a:cubicBezTo>
                      <a:pt x="9949" y="1526854"/>
                      <a:pt x="-774" y="1233323"/>
                      <a:pt x="45" y="1217612"/>
                    </a:cubicBezTo>
                    <a:cubicBezTo>
                      <a:pt x="47924" y="1256109"/>
                      <a:pt x="513836" y="1600945"/>
                      <a:pt x="739235" y="1677567"/>
                    </a:cubicBezTo>
                    <a:cubicBezTo>
                      <a:pt x="844972" y="1713532"/>
                      <a:pt x="887117" y="1700203"/>
                      <a:pt x="961505" y="1605264"/>
                    </a:cubicBezTo>
                    <a:cubicBezTo>
                      <a:pt x="1058232" y="1481805"/>
                      <a:pt x="1117728" y="1336975"/>
                      <a:pt x="1153172" y="1187231"/>
                    </a:cubicBezTo>
                    <a:cubicBezTo>
                      <a:pt x="1199190" y="993107"/>
                      <a:pt x="1238059" y="796526"/>
                      <a:pt x="1262557" y="597860"/>
                    </a:cubicBezTo>
                    <a:cubicBezTo>
                      <a:pt x="1278790" y="465987"/>
                      <a:pt x="1298151" y="334560"/>
                      <a:pt x="1314607" y="202762"/>
                    </a:cubicBezTo>
                    <a:cubicBezTo>
                      <a:pt x="1323021" y="135373"/>
                      <a:pt x="1327936" y="67612"/>
                      <a:pt x="1334414" y="0"/>
                    </a:cubicBezTo>
                    <a:cubicBezTo>
                      <a:pt x="1396590" y="25764"/>
                      <a:pt x="1480360" y="71707"/>
                      <a:pt x="1516475" y="103950"/>
                    </a:cubicBezTo>
                    <a:cubicBezTo>
                      <a:pt x="1502029" y="296510"/>
                      <a:pt x="1483339" y="488623"/>
                      <a:pt x="1462043" y="680513"/>
                    </a:cubicBezTo>
                    <a:cubicBezTo>
                      <a:pt x="1430917" y="960790"/>
                      <a:pt x="1239921" y="1917336"/>
                      <a:pt x="1154140" y="2058741"/>
                    </a:cubicBezTo>
                    <a:cubicBezTo>
                      <a:pt x="1132248" y="2094780"/>
                      <a:pt x="1079826" y="2193890"/>
                      <a:pt x="1014969" y="2192103"/>
                    </a:cubicBezTo>
                    <a:cubicBezTo>
                      <a:pt x="902159" y="2192475"/>
                      <a:pt x="762914" y="2139458"/>
                      <a:pt x="692919" y="2102524"/>
                    </a:cubicBezTo>
                    <a:cubicBezTo>
                      <a:pt x="534835" y="2019127"/>
                      <a:pt x="3694" y="1618592"/>
                      <a:pt x="4364" y="160868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03BF4E-16EB-419F-B695-0230A1E76309}"/>
                  </a:ext>
                </a:extLst>
              </p:cNvPr>
              <p:cNvSpPr/>
              <p:nvPr/>
            </p:nvSpPr>
            <p:spPr>
              <a:xfrm>
                <a:off x="3431325" y="3578676"/>
                <a:ext cx="690063" cy="616094"/>
              </a:xfrm>
              <a:custGeom>
                <a:avLst/>
                <a:gdLst>
                  <a:gd name="connsiteX0" fmla="*/ 423767 w 1025093"/>
                  <a:gd name="connsiteY0" fmla="*/ 915070 h 915212"/>
                  <a:gd name="connsiteX1" fmla="*/ 0 w 1025093"/>
                  <a:gd name="connsiteY1" fmla="*/ 723925 h 915212"/>
                  <a:gd name="connsiteX2" fmla="*/ 27998 w 1025093"/>
                  <a:gd name="connsiteY2" fmla="*/ 561820 h 915212"/>
                  <a:gd name="connsiteX3" fmla="*/ 26062 w 1025093"/>
                  <a:gd name="connsiteY3" fmla="*/ 506271 h 915212"/>
                  <a:gd name="connsiteX4" fmla="*/ 49220 w 1025093"/>
                  <a:gd name="connsiteY4" fmla="*/ 368590 h 915212"/>
                  <a:gd name="connsiteX5" fmla="*/ 74612 w 1025093"/>
                  <a:gd name="connsiteY5" fmla="*/ 327933 h 915212"/>
                  <a:gd name="connsiteX6" fmla="*/ 258609 w 1025093"/>
                  <a:gd name="connsiteY6" fmla="*/ 382812 h 915212"/>
                  <a:gd name="connsiteX7" fmla="*/ 367920 w 1025093"/>
                  <a:gd name="connsiteY7" fmla="*/ 377302 h 915212"/>
                  <a:gd name="connsiteX8" fmla="*/ 969801 w 1025093"/>
                  <a:gd name="connsiteY8" fmla="*/ 23456 h 915212"/>
                  <a:gd name="connsiteX9" fmla="*/ 993107 w 1025093"/>
                  <a:gd name="connsiteY9" fmla="*/ 0 h 915212"/>
                  <a:gd name="connsiteX10" fmla="*/ 981863 w 1025093"/>
                  <a:gd name="connsiteY10" fmla="*/ 204251 h 915212"/>
                  <a:gd name="connsiteX11" fmla="*/ 834130 w 1025093"/>
                  <a:gd name="connsiteY11" fmla="*/ 330539 h 915212"/>
                  <a:gd name="connsiteX12" fmla="*/ 499942 w 1025093"/>
                  <a:gd name="connsiteY12" fmla="*/ 548342 h 915212"/>
                  <a:gd name="connsiteX13" fmla="*/ 476337 w 1025093"/>
                  <a:gd name="connsiteY13" fmla="*/ 591679 h 915212"/>
                  <a:gd name="connsiteX14" fmla="*/ 423767 w 1025093"/>
                  <a:gd name="connsiteY14" fmla="*/ 915070 h 91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5093" h="915212">
                    <a:moveTo>
                      <a:pt x="423767" y="915070"/>
                    </a:moveTo>
                    <a:cubicBezTo>
                      <a:pt x="312370" y="865329"/>
                      <a:pt x="29860" y="737849"/>
                      <a:pt x="0" y="723925"/>
                    </a:cubicBezTo>
                    <a:cubicBezTo>
                      <a:pt x="9085" y="669865"/>
                      <a:pt x="17052" y="615507"/>
                      <a:pt x="27998" y="561820"/>
                    </a:cubicBezTo>
                    <a:cubicBezTo>
                      <a:pt x="32019" y="542311"/>
                      <a:pt x="32019" y="524887"/>
                      <a:pt x="26062" y="506271"/>
                    </a:cubicBezTo>
                    <a:cubicBezTo>
                      <a:pt x="10202" y="456604"/>
                      <a:pt x="25764" y="411703"/>
                      <a:pt x="49220" y="368590"/>
                    </a:cubicBezTo>
                    <a:cubicBezTo>
                      <a:pt x="56815" y="354591"/>
                      <a:pt x="66123" y="341485"/>
                      <a:pt x="74612" y="327933"/>
                    </a:cubicBezTo>
                    <a:cubicBezTo>
                      <a:pt x="135075" y="349229"/>
                      <a:pt x="196209" y="367622"/>
                      <a:pt x="258609" y="382812"/>
                    </a:cubicBezTo>
                    <a:cubicBezTo>
                      <a:pt x="296883" y="392120"/>
                      <a:pt x="332029" y="385493"/>
                      <a:pt x="367920" y="377302"/>
                    </a:cubicBezTo>
                    <a:cubicBezTo>
                      <a:pt x="605679" y="322646"/>
                      <a:pt x="804940" y="202240"/>
                      <a:pt x="969801" y="23456"/>
                    </a:cubicBezTo>
                    <a:cubicBezTo>
                      <a:pt x="977247" y="15339"/>
                      <a:pt x="985363" y="7819"/>
                      <a:pt x="993107" y="0"/>
                    </a:cubicBezTo>
                    <a:cubicBezTo>
                      <a:pt x="1039348" y="71186"/>
                      <a:pt x="1035328" y="138054"/>
                      <a:pt x="981863" y="204251"/>
                    </a:cubicBezTo>
                    <a:cubicBezTo>
                      <a:pt x="940388" y="255630"/>
                      <a:pt x="888487" y="294648"/>
                      <a:pt x="834130" y="330539"/>
                    </a:cubicBezTo>
                    <a:cubicBezTo>
                      <a:pt x="723106" y="403736"/>
                      <a:pt x="611785" y="476337"/>
                      <a:pt x="499942" y="548342"/>
                    </a:cubicBezTo>
                    <a:cubicBezTo>
                      <a:pt x="482815" y="559363"/>
                      <a:pt x="475816" y="568894"/>
                      <a:pt x="476337" y="591679"/>
                    </a:cubicBezTo>
                    <a:cubicBezTo>
                      <a:pt x="479018" y="705905"/>
                      <a:pt x="441861" y="921549"/>
                      <a:pt x="423767" y="915070"/>
                    </a:cubicBezTo>
                    <a:close/>
                  </a:path>
                </a:pathLst>
              </a:custGeom>
              <a:solidFill>
                <a:srgbClr val="F4B8B1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7A1BE99-7A1F-436E-9258-273E69BF370D}"/>
                  </a:ext>
                </a:extLst>
              </p:cNvPr>
              <p:cNvSpPr/>
              <p:nvPr/>
            </p:nvSpPr>
            <p:spPr>
              <a:xfrm>
                <a:off x="1728244" y="3541834"/>
                <a:ext cx="413816" cy="234578"/>
              </a:xfrm>
              <a:custGeom>
                <a:avLst/>
                <a:gdLst>
                  <a:gd name="connsiteX0" fmla="*/ 613720 w 614727"/>
                  <a:gd name="connsiteY0" fmla="*/ 346027 h 348467"/>
                  <a:gd name="connsiteX1" fmla="*/ 416767 w 614727"/>
                  <a:gd name="connsiteY1" fmla="*/ 321157 h 348467"/>
                  <a:gd name="connsiteX2" fmla="*/ 185486 w 614727"/>
                  <a:gd name="connsiteY2" fmla="*/ 184146 h 348467"/>
                  <a:gd name="connsiteX3" fmla="*/ 0 w 614727"/>
                  <a:gd name="connsiteY3" fmla="*/ 0 h 348467"/>
                  <a:gd name="connsiteX4" fmla="*/ 612454 w 614727"/>
                  <a:gd name="connsiteY4" fmla="*/ 164413 h 348467"/>
                  <a:gd name="connsiteX5" fmla="*/ 613720 w 614727"/>
                  <a:gd name="connsiteY5" fmla="*/ 346027 h 34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727" h="348467">
                    <a:moveTo>
                      <a:pt x="613720" y="346027"/>
                    </a:moveTo>
                    <a:cubicBezTo>
                      <a:pt x="546108" y="353176"/>
                      <a:pt x="480730" y="344538"/>
                      <a:pt x="416767" y="321157"/>
                    </a:cubicBezTo>
                    <a:cubicBezTo>
                      <a:pt x="330986" y="289883"/>
                      <a:pt x="255853" y="240886"/>
                      <a:pt x="185486" y="184146"/>
                    </a:cubicBezTo>
                    <a:cubicBezTo>
                      <a:pt x="117725" y="129565"/>
                      <a:pt x="53315" y="71335"/>
                      <a:pt x="0" y="0"/>
                    </a:cubicBezTo>
                    <a:cubicBezTo>
                      <a:pt x="186976" y="119513"/>
                      <a:pt x="391301" y="173870"/>
                      <a:pt x="612454" y="164413"/>
                    </a:cubicBezTo>
                    <a:cubicBezTo>
                      <a:pt x="612529" y="180199"/>
                      <a:pt x="616550" y="344092"/>
                      <a:pt x="613720" y="346027"/>
                    </a:cubicBezTo>
                    <a:close/>
                  </a:path>
                </a:pathLst>
              </a:custGeom>
              <a:solidFill>
                <a:srgbClr val="E1A099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707527-590B-4DE8-8941-0E5F204E613B}"/>
                  </a:ext>
                </a:extLst>
              </p:cNvPr>
              <p:cNvSpPr/>
              <p:nvPr/>
            </p:nvSpPr>
            <p:spPr>
              <a:xfrm>
                <a:off x="1515510" y="3865543"/>
                <a:ext cx="940563" cy="2711446"/>
              </a:xfrm>
              <a:custGeom>
                <a:avLst/>
                <a:gdLst>
                  <a:gd name="connsiteX0" fmla="*/ 99092 w 940563"/>
                  <a:gd name="connsiteY0" fmla="*/ 0 h 2711446"/>
                  <a:gd name="connsiteX1" fmla="*/ 114286 w 940563"/>
                  <a:gd name="connsiteY1" fmla="*/ 3212 h 2711446"/>
                  <a:gd name="connsiteX2" fmla="*/ 101203 w 940563"/>
                  <a:gd name="connsiteY2" fmla="*/ 143616 h 2711446"/>
                  <a:gd name="connsiteX3" fmla="*/ 286218 w 940563"/>
                  <a:gd name="connsiteY3" fmla="*/ 369935 h 2711446"/>
                  <a:gd name="connsiteX4" fmla="*/ 564268 w 940563"/>
                  <a:gd name="connsiteY4" fmla="*/ 303468 h 2711446"/>
                  <a:gd name="connsiteX5" fmla="*/ 632790 w 940563"/>
                  <a:gd name="connsiteY5" fmla="*/ 135445 h 2711446"/>
                  <a:gd name="connsiteX6" fmla="*/ 629783 w 940563"/>
                  <a:gd name="connsiteY6" fmla="*/ 10180 h 2711446"/>
                  <a:gd name="connsiteX7" fmla="*/ 664620 w 940563"/>
                  <a:gd name="connsiteY7" fmla="*/ 12386 h 2711446"/>
                  <a:gd name="connsiteX8" fmla="*/ 664690 w 940563"/>
                  <a:gd name="connsiteY8" fmla="*/ 12782 h 2711446"/>
                  <a:gd name="connsiteX9" fmla="*/ 695284 w 940563"/>
                  <a:gd name="connsiteY9" fmla="*/ 8137 h 2711446"/>
                  <a:gd name="connsiteX10" fmla="*/ 727928 w 940563"/>
                  <a:gd name="connsiteY10" fmla="*/ 8626 h 2711446"/>
                  <a:gd name="connsiteX11" fmla="*/ 809433 w 940563"/>
                  <a:gd name="connsiteY11" fmla="*/ 250784 h 2711446"/>
                  <a:gd name="connsiteX12" fmla="*/ 820461 w 940563"/>
                  <a:gd name="connsiteY12" fmla="*/ 408230 h 2711446"/>
                  <a:gd name="connsiteX13" fmla="*/ 820461 w 940563"/>
                  <a:gd name="connsiteY13" fmla="*/ 697558 h 2711446"/>
                  <a:gd name="connsiteX14" fmla="*/ 847880 w 940563"/>
                  <a:gd name="connsiteY14" fmla="*/ 1399271 h 2711446"/>
                  <a:gd name="connsiteX15" fmla="*/ 910688 w 940563"/>
                  <a:gd name="connsiteY15" fmla="*/ 2284346 h 2711446"/>
                  <a:gd name="connsiteX16" fmla="*/ 940563 w 940563"/>
                  <a:gd name="connsiteY16" fmla="*/ 2707660 h 2711446"/>
                  <a:gd name="connsiteX17" fmla="*/ 869736 w 940563"/>
                  <a:gd name="connsiteY17" fmla="*/ 2707760 h 2711446"/>
                  <a:gd name="connsiteX18" fmla="*/ 869736 w 940563"/>
                  <a:gd name="connsiteY18" fmla="*/ 2707762 h 2711446"/>
                  <a:gd name="connsiteX19" fmla="*/ 200854 w 940563"/>
                  <a:gd name="connsiteY19" fmla="*/ 2711421 h 2711446"/>
                  <a:gd name="connsiteX20" fmla="*/ 190879 w 940563"/>
                  <a:gd name="connsiteY20" fmla="*/ 2685806 h 2711446"/>
                  <a:gd name="connsiteX21" fmla="*/ 197696 w 940563"/>
                  <a:gd name="connsiteY21" fmla="*/ 2471668 h 2711446"/>
                  <a:gd name="connsiteX22" fmla="*/ 227020 w 940563"/>
                  <a:gd name="connsiteY22" fmla="*/ 1461278 h 2711446"/>
                  <a:gd name="connsiteX23" fmla="*/ 226118 w 940563"/>
                  <a:gd name="connsiteY23" fmla="*/ 1430951 h 2711446"/>
                  <a:gd name="connsiteX24" fmla="*/ 236894 w 940563"/>
                  <a:gd name="connsiteY24" fmla="*/ 1330699 h 2711446"/>
                  <a:gd name="connsiteX25" fmla="*/ 236794 w 940563"/>
                  <a:gd name="connsiteY25" fmla="*/ 1154958 h 2711446"/>
                  <a:gd name="connsiteX26" fmla="*/ 219100 w 940563"/>
                  <a:gd name="connsiteY26" fmla="*/ 971948 h 2711446"/>
                  <a:gd name="connsiteX27" fmla="*/ 101654 w 940563"/>
                  <a:gd name="connsiteY27" fmla="*/ 506127 h 2711446"/>
                  <a:gd name="connsiteX28" fmla="*/ 33834 w 940563"/>
                  <a:gd name="connsiteY28" fmla="*/ 343768 h 2711446"/>
                  <a:gd name="connsiteX29" fmla="*/ 6666 w 940563"/>
                  <a:gd name="connsiteY29" fmla="*/ 18250 h 2711446"/>
                  <a:gd name="connsiteX30" fmla="*/ 99092 w 940563"/>
                  <a:gd name="connsiteY30" fmla="*/ 0 h 271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0563" h="2711446">
                    <a:moveTo>
                      <a:pt x="99092" y="0"/>
                    </a:moveTo>
                    <a:cubicBezTo>
                      <a:pt x="107294" y="-21"/>
                      <a:pt x="112970" y="944"/>
                      <a:pt x="114286" y="3212"/>
                    </a:cubicBezTo>
                    <a:cubicBezTo>
                      <a:pt x="109524" y="49980"/>
                      <a:pt x="97193" y="95946"/>
                      <a:pt x="101203" y="143616"/>
                    </a:cubicBezTo>
                    <a:cubicBezTo>
                      <a:pt x="110677" y="256499"/>
                      <a:pt x="176944" y="339708"/>
                      <a:pt x="286218" y="369935"/>
                    </a:cubicBezTo>
                    <a:cubicBezTo>
                      <a:pt x="390330" y="398757"/>
                      <a:pt x="485570" y="381614"/>
                      <a:pt x="564268" y="303468"/>
                    </a:cubicBezTo>
                    <a:cubicBezTo>
                      <a:pt x="610333" y="257753"/>
                      <a:pt x="630685" y="199356"/>
                      <a:pt x="632790" y="135445"/>
                    </a:cubicBezTo>
                    <a:cubicBezTo>
                      <a:pt x="634143" y="93740"/>
                      <a:pt x="630935" y="51935"/>
                      <a:pt x="629783" y="10180"/>
                    </a:cubicBezTo>
                    <a:cubicBezTo>
                      <a:pt x="641361" y="14390"/>
                      <a:pt x="649081" y="14741"/>
                      <a:pt x="664620" y="12386"/>
                    </a:cubicBezTo>
                    <a:lnTo>
                      <a:pt x="664690" y="12782"/>
                    </a:lnTo>
                    <a:lnTo>
                      <a:pt x="695284" y="8137"/>
                    </a:lnTo>
                    <a:cubicBezTo>
                      <a:pt x="705760" y="7786"/>
                      <a:pt x="716024" y="8375"/>
                      <a:pt x="727928" y="8626"/>
                    </a:cubicBezTo>
                    <a:cubicBezTo>
                      <a:pt x="753242" y="67573"/>
                      <a:pt x="801062" y="186473"/>
                      <a:pt x="809433" y="250784"/>
                    </a:cubicBezTo>
                    <a:cubicBezTo>
                      <a:pt x="817103" y="309582"/>
                      <a:pt x="819760" y="349032"/>
                      <a:pt x="820461" y="408230"/>
                    </a:cubicBezTo>
                    <a:cubicBezTo>
                      <a:pt x="821664" y="504673"/>
                      <a:pt x="821815" y="601115"/>
                      <a:pt x="820461" y="697558"/>
                    </a:cubicBezTo>
                    <a:cubicBezTo>
                      <a:pt x="819258" y="781167"/>
                      <a:pt x="846677" y="1384334"/>
                      <a:pt x="847880" y="1399271"/>
                    </a:cubicBezTo>
                    <a:cubicBezTo>
                      <a:pt x="852592" y="1471202"/>
                      <a:pt x="903370" y="2183543"/>
                      <a:pt x="910688" y="2284346"/>
                    </a:cubicBezTo>
                    <a:cubicBezTo>
                      <a:pt x="916904" y="2369660"/>
                      <a:pt x="936754" y="2651920"/>
                      <a:pt x="940563" y="2707660"/>
                    </a:cubicBezTo>
                    <a:lnTo>
                      <a:pt x="869736" y="2707760"/>
                    </a:lnTo>
                    <a:lnTo>
                      <a:pt x="869736" y="2707762"/>
                    </a:lnTo>
                    <a:cubicBezTo>
                      <a:pt x="798907" y="2706208"/>
                      <a:pt x="296795" y="2711872"/>
                      <a:pt x="200854" y="2711421"/>
                    </a:cubicBezTo>
                    <a:cubicBezTo>
                      <a:pt x="193836" y="2704353"/>
                      <a:pt x="190779" y="2695781"/>
                      <a:pt x="190879" y="2685806"/>
                    </a:cubicBezTo>
                    <a:cubicBezTo>
                      <a:pt x="191480" y="2614377"/>
                      <a:pt x="194087" y="2542997"/>
                      <a:pt x="197696" y="2471668"/>
                    </a:cubicBezTo>
                    <a:cubicBezTo>
                      <a:pt x="197947" y="2466957"/>
                      <a:pt x="225667" y="1544136"/>
                      <a:pt x="227020" y="1461278"/>
                    </a:cubicBezTo>
                    <a:cubicBezTo>
                      <a:pt x="227170" y="1451153"/>
                      <a:pt x="227220" y="1441027"/>
                      <a:pt x="226118" y="1430951"/>
                    </a:cubicBezTo>
                    <a:cubicBezTo>
                      <a:pt x="230177" y="1397618"/>
                      <a:pt x="234890" y="1364384"/>
                      <a:pt x="236894" y="1330699"/>
                    </a:cubicBezTo>
                    <a:cubicBezTo>
                      <a:pt x="240353" y="1272053"/>
                      <a:pt x="240153" y="1213605"/>
                      <a:pt x="236794" y="1154958"/>
                    </a:cubicBezTo>
                    <a:cubicBezTo>
                      <a:pt x="233285" y="1093704"/>
                      <a:pt x="228072" y="1032601"/>
                      <a:pt x="219100" y="971948"/>
                    </a:cubicBezTo>
                    <a:cubicBezTo>
                      <a:pt x="195591" y="812748"/>
                      <a:pt x="163159" y="655652"/>
                      <a:pt x="101654" y="506127"/>
                    </a:cubicBezTo>
                    <a:cubicBezTo>
                      <a:pt x="79348" y="451890"/>
                      <a:pt x="53183" y="399308"/>
                      <a:pt x="33834" y="343768"/>
                    </a:cubicBezTo>
                    <a:cubicBezTo>
                      <a:pt x="2605" y="254143"/>
                      <a:pt x="-8372" y="31734"/>
                      <a:pt x="6666" y="18250"/>
                    </a:cubicBezTo>
                    <a:cubicBezTo>
                      <a:pt x="27155" y="9002"/>
                      <a:pt x="74486" y="64"/>
                      <a:pt x="99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3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ED7C63-AE3A-45AF-8D00-DE02EA5E4322}"/>
                  </a:ext>
                </a:extLst>
              </p:cNvPr>
              <p:cNvSpPr/>
              <p:nvPr/>
            </p:nvSpPr>
            <p:spPr>
              <a:xfrm>
                <a:off x="846042" y="5309377"/>
                <a:ext cx="318434" cy="1268040"/>
              </a:xfrm>
              <a:custGeom>
                <a:avLst/>
                <a:gdLst>
                  <a:gd name="connsiteX0" fmla="*/ 278019 w 473036"/>
                  <a:gd name="connsiteY0" fmla="*/ 68803 h 1883682"/>
                  <a:gd name="connsiteX1" fmla="*/ 473037 w 473036"/>
                  <a:gd name="connsiteY1" fmla="*/ 1883381 h 1883682"/>
                  <a:gd name="connsiteX2" fmla="*/ 31176 w 473036"/>
                  <a:gd name="connsiteY2" fmla="*/ 1883679 h 1883682"/>
                  <a:gd name="connsiteX3" fmla="*/ 5561 w 473036"/>
                  <a:gd name="connsiteY3" fmla="*/ 1850394 h 1883682"/>
                  <a:gd name="connsiteX4" fmla="*/ 118893 w 473036"/>
                  <a:gd name="connsiteY4" fmla="*/ 720127 h 1883682"/>
                  <a:gd name="connsiteX5" fmla="*/ 115170 w 473036"/>
                  <a:gd name="connsiteY5" fmla="*/ 366803 h 1883682"/>
                  <a:gd name="connsiteX6" fmla="*/ 94171 w 473036"/>
                  <a:gd name="connsiteY6" fmla="*/ 102088 h 1883682"/>
                  <a:gd name="connsiteX7" fmla="*/ 144731 w 473036"/>
                  <a:gd name="connsiteY7" fmla="*/ 18914 h 1883682"/>
                  <a:gd name="connsiteX8" fmla="*/ 165730 w 473036"/>
                  <a:gd name="connsiteY8" fmla="*/ 0 h 1883682"/>
                  <a:gd name="connsiteX9" fmla="*/ 175187 w 473036"/>
                  <a:gd name="connsiteY9" fmla="*/ 6627 h 1883682"/>
                  <a:gd name="connsiteX10" fmla="*/ 278019 w 473036"/>
                  <a:gd name="connsiteY10" fmla="*/ 68803 h 188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3036" h="1883682">
                    <a:moveTo>
                      <a:pt x="278019" y="68803"/>
                    </a:moveTo>
                    <a:cubicBezTo>
                      <a:pt x="292167" y="211771"/>
                      <a:pt x="472739" y="1868340"/>
                      <a:pt x="473037" y="1883381"/>
                    </a:cubicBezTo>
                    <a:cubicBezTo>
                      <a:pt x="325750" y="1883456"/>
                      <a:pt x="178463" y="1883307"/>
                      <a:pt x="31176" y="1883679"/>
                    </a:cubicBezTo>
                    <a:cubicBezTo>
                      <a:pt x="7050" y="1883754"/>
                      <a:pt x="-9034" y="1882637"/>
                      <a:pt x="5561" y="1850394"/>
                    </a:cubicBezTo>
                    <a:cubicBezTo>
                      <a:pt x="12784" y="1834460"/>
                      <a:pt x="113383" y="743806"/>
                      <a:pt x="118893" y="720127"/>
                    </a:cubicBezTo>
                    <a:cubicBezTo>
                      <a:pt x="130956" y="668004"/>
                      <a:pt x="119191" y="413416"/>
                      <a:pt x="115170" y="366803"/>
                    </a:cubicBezTo>
                    <a:cubicBezTo>
                      <a:pt x="107575" y="278639"/>
                      <a:pt x="90523" y="191146"/>
                      <a:pt x="94171" y="102088"/>
                    </a:cubicBezTo>
                    <a:cubicBezTo>
                      <a:pt x="111074" y="74388"/>
                      <a:pt x="128201" y="46837"/>
                      <a:pt x="144731" y="18914"/>
                    </a:cubicBezTo>
                    <a:cubicBezTo>
                      <a:pt x="149869" y="10276"/>
                      <a:pt x="154486" y="1638"/>
                      <a:pt x="165730" y="0"/>
                    </a:cubicBezTo>
                    <a:cubicBezTo>
                      <a:pt x="169676" y="1117"/>
                      <a:pt x="173846" y="2830"/>
                      <a:pt x="175187" y="6627"/>
                    </a:cubicBezTo>
                    <a:cubicBezTo>
                      <a:pt x="186505" y="38125"/>
                      <a:pt x="236544" y="58155"/>
                      <a:pt x="278019" y="688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BD51025-447F-4445-B2F5-7431510707DB}"/>
                  </a:ext>
                </a:extLst>
              </p:cNvPr>
              <p:cNvSpPr/>
              <p:nvPr/>
            </p:nvSpPr>
            <p:spPr>
              <a:xfrm>
                <a:off x="2176871" y="3873571"/>
                <a:ext cx="279202" cy="2699736"/>
              </a:xfrm>
              <a:custGeom>
                <a:avLst/>
                <a:gdLst>
                  <a:gd name="connsiteX0" fmla="*/ 414756 w 414756"/>
                  <a:gd name="connsiteY0" fmla="*/ 4010323 h 4010478"/>
                  <a:gd name="connsiteX1" fmla="*/ 309541 w 414756"/>
                  <a:gd name="connsiteY1" fmla="*/ 4010472 h 4010478"/>
                  <a:gd name="connsiteX2" fmla="*/ 282883 w 414756"/>
                  <a:gd name="connsiteY2" fmla="*/ 3986868 h 4010478"/>
                  <a:gd name="connsiteX3" fmla="*/ 236195 w 414756"/>
                  <a:gd name="connsiteY3" fmla="*/ 3380668 h 4010478"/>
                  <a:gd name="connsiteX4" fmla="*/ 95014 w 414756"/>
                  <a:gd name="connsiteY4" fmla="*/ 1216116 h 4010478"/>
                  <a:gd name="connsiteX5" fmla="*/ 90696 w 414756"/>
                  <a:gd name="connsiteY5" fmla="*/ 591227 h 4010478"/>
                  <a:gd name="connsiteX6" fmla="*/ 24424 w 414756"/>
                  <a:gd name="connsiteY6" fmla="*/ 136037 h 4010478"/>
                  <a:gd name="connsiteX7" fmla="*/ 0 w 414756"/>
                  <a:gd name="connsiteY7" fmla="*/ 7813 h 4010478"/>
                  <a:gd name="connsiteX8" fmla="*/ 98886 w 414756"/>
                  <a:gd name="connsiteY8" fmla="*/ 888 h 4010478"/>
                  <a:gd name="connsiteX9" fmla="*/ 219962 w 414756"/>
                  <a:gd name="connsiteY9" fmla="*/ 360616 h 4010478"/>
                  <a:gd name="connsiteX10" fmla="*/ 236344 w 414756"/>
                  <a:gd name="connsiteY10" fmla="*/ 594503 h 4010478"/>
                  <a:gd name="connsiteX11" fmla="*/ 236344 w 414756"/>
                  <a:gd name="connsiteY11" fmla="*/ 1024301 h 4010478"/>
                  <a:gd name="connsiteX12" fmla="*/ 277075 w 414756"/>
                  <a:gd name="connsiteY12" fmla="*/ 2066702 h 4010478"/>
                  <a:gd name="connsiteX13" fmla="*/ 370377 w 414756"/>
                  <a:gd name="connsiteY13" fmla="*/ 3381487 h 4010478"/>
                  <a:gd name="connsiteX14" fmla="*/ 414756 w 414756"/>
                  <a:gd name="connsiteY14" fmla="*/ 4010323 h 401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4756" h="4010478">
                    <a:moveTo>
                      <a:pt x="414756" y="4010323"/>
                    </a:moveTo>
                    <a:cubicBezTo>
                      <a:pt x="379685" y="4010323"/>
                      <a:pt x="344613" y="4009951"/>
                      <a:pt x="309541" y="4010472"/>
                    </a:cubicBezTo>
                    <a:cubicBezTo>
                      <a:pt x="292787" y="4010695"/>
                      <a:pt x="284522" y="4005632"/>
                      <a:pt x="282883" y="3986868"/>
                    </a:cubicBezTo>
                    <a:cubicBezTo>
                      <a:pt x="273426" y="3876440"/>
                      <a:pt x="243269" y="3472257"/>
                      <a:pt x="236195" y="3380668"/>
                    </a:cubicBezTo>
                    <a:cubicBezTo>
                      <a:pt x="231132" y="3314917"/>
                      <a:pt x="100152" y="1394082"/>
                      <a:pt x="95014" y="1216116"/>
                    </a:cubicBezTo>
                    <a:cubicBezTo>
                      <a:pt x="88983" y="1007696"/>
                      <a:pt x="94568" y="799498"/>
                      <a:pt x="90696" y="591227"/>
                    </a:cubicBezTo>
                    <a:cubicBezTo>
                      <a:pt x="87717" y="433366"/>
                      <a:pt x="78707" y="285558"/>
                      <a:pt x="24424" y="136037"/>
                    </a:cubicBezTo>
                    <a:cubicBezTo>
                      <a:pt x="11467" y="100295"/>
                      <a:pt x="5585" y="68574"/>
                      <a:pt x="0" y="7813"/>
                    </a:cubicBezTo>
                    <a:cubicBezTo>
                      <a:pt x="37901" y="-2612"/>
                      <a:pt x="63517" y="143"/>
                      <a:pt x="98886" y="888"/>
                    </a:cubicBezTo>
                    <a:cubicBezTo>
                      <a:pt x="136490" y="88455"/>
                      <a:pt x="207527" y="265081"/>
                      <a:pt x="219962" y="360616"/>
                    </a:cubicBezTo>
                    <a:cubicBezTo>
                      <a:pt x="231355" y="447961"/>
                      <a:pt x="235302" y="506563"/>
                      <a:pt x="236344" y="594503"/>
                    </a:cubicBezTo>
                    <a:cubicBezTo>
                      <a:pt x="238131" y="737769"/>
                      <a:pt x="238355" y="881035"/>
                      <a:pt x="236344" y="1024301"/>
                    </a:cubicBezTo>
                    <a:cubicBezTo>
                      <a:pt x="234557" y="1148504"/>
                      <a:pt x="275288" y="2044512"/>
                      <a:pt x="277075" y="2066702"/>
                    </a:cubicBezTo>
                    <a:cubicBezTo>
                      <a:pt x="284075" y="2173556"/>
                      <a:pt x="359505" y="3231743"/>
                      <a:pt x="370377" y="3381487"/>
                    </a:cubicBezTo>
                    <a:cubicBezTo>
                      <a:pt x="379610" y="3508222"/>
                      <a:pt x="409097" y="3927521"/>
                      <a:pt x="414756" y="401032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17B910A-241F-4524-980C-ABCE8537E175}"/>
                  </a:ext>
                </a:extLst>
              </p:cNvPr>
              <p:cNvSpPr/>
              <p:nvPr/>
            </p:nvSpPr>
            <p:spPr>
              <a:xfrm>
                <a:off x="180815" y="3887151"/>
                <a:ext cx="1036294" cy="2674172"/>
              </a:xfrm>
              <a:custGeom>
                <a:avLst/>
                <a:gdLst>
                  <a:gd name="connsiteX0" fmla="*/ 1525870 w 1539422"/>
                  <a:gd name="connsiteY0" fmla="*/ 5585 h 3972502"/>
                  <a:gd name="connsiteX1" fmla="*/ 1525870 w 1539422"/>
                  <a:gd name="connsiteY1" fmla="*/ 5585 h 3972502"/>
                  <a:gd name="connsiteX2" fmla="*/ 1511350 w 1539422"/>
                  <a:gd name="connsiteY2" fmla="*/ 8638 h 3972502"/>
                  <a:gd name="connsiteX3" fmla="*/ 1284090 w 1539422"/>
                  <a:gd name="connsiteY3" fmla="*/ 107971 h 3972502"/>
                  <a:gd name="connsiteX4" fmla="*/ 1028311 w 1539422"/>
                  <a:gd name="connsiteY4" fmla="*/ 304999 h 3972502"/>
                  <a:gd name="connsiteX5" fmla="*/ 900533 w 1539422"/>
                  <a:gd name="connsiteY5" fmla="*/ 527939 h 3972502"/>
                  <a:gd name="connsiteX6" fmla="*/ 260751 w 1539422"/>
                  <a:gd name="connsiteY6" fmla="*/ 1873552 h 3972502"/>
                  <a:gd name="connsiteX7" fmla="*/ 106241 w 1539422"/>
                  <a:gd name="connsiteY7" fmla="*/ 2311690 h 3972502"/>
                  <a:gd name="connsiteX8" fmla="*/ 36247 w 1539422"/>
                  <a:gd name="connsiteY8" fmla="*/ 2619816 h 3972502"/>
                  <a:gd name="connsiteX9" fmla="*/ 23290 w 1539422"/>
                  <a:gd name="connsiteY9" fmla="*/ 2751763 h 3972502"/>
                  <a:gd name="connsiteX10" fmla="*/ 1473 w 1539422"/>
                  <a:gd name="connsiteY10" fmla="*/ 3972502 h 3972502"/>
                  <a:gd name="connsiteX11" fmla="*/ 209819 w 1539422"/>
                  <a:gd name="connsiteY11" fmla="*/ 3972130 h 3972502"/>
                  <a:gd name="connsiteX12" fmla="*/ 251294 w 1539422"/>
                  <a:gd name="connsiteY12" fmla="*/ 3690587 h 3972502"/>
                  <a:gd name="connsiteX13" fmla="*/ 219499 w 1539422"/>
                  <a:gd name="connsiteY13" fmla="*/ 3263470 h 3972502"/>
                  <a:gd name="connsiteX14" fmla="*/ 168418 w 1539422"/>
                  <a:gd name="connsiteY14" fmla="*/ 2934569 h 3972502"/>
                  <a:gd name="connsiteX15" fmla="*/ 233945 w 1539422"/>
                  <a:gd name="connsiteY15" fmla="*/ 2482954 h 3972502"/>
                  <a:gd name="connsiteX16" fmla="*/ 541028 w 1539422"/>
                  <a:gd name="connsiteY16" fmla="*/ 1844660 h 3972502"/>
                  <a:gd name="connsiteX17" fmla="*/ 715941 w 1539422"/>
                  <a:gd name="connsiteY17" fmla="*/ 1499005 h 3972502"/>
                  <a:gd name="connsiteX18" fmla="*/ 1036725 w 1539422"/>
                  <a:gd name="connsiteY18" fmla="*/ 691906 h 3972502"/>
                  <a:gd name="connsiteX19" fmla="*/ 1091604 w 1539422"/>
                  <a:gd name="connsiteY19" fmla="*/ 521536 h 3972502"/>
                  <a:gd name="connsiteX20" fmla="*/ 1130176 w 1539422"/>
                  <a:gd name="connsiteY20" fmla="*/ 459508 h 3972502"/>
                  <a:gd name="connsiteX21" fmla="*/ 1214542 w 1539422"/>
                  <a:gd name="connsiteY21" fmla="*/ 422054 h 3972502"/>
                  <a:gd name="connsiteX22" fmla="*/ 1503457 w 1539422"/>
                  <a:gd name="connsiteY22" fmla="*/ 343496 h 3972502"/>
                  <a:gd name="connsiteX23" fmla="*/ 1509265 w 1539422"/>
                  <a:gd name="connsiteY23" fmla="*/ 325550 h 3972502"/>
                  <a:gd name="connsiteX24" fmla="*/ 1518796 w 1539422"/>
                  <a:gd name="connsiteY24" fmla="*/ 233887 h 3972502"/>
                  <a:gd name="connsiteX25" fmla="*/ 1539422 w 1539422"/>
                  <a:gd name="connsiteY25" fmla="*/ 0 h 3972502"/>
                  <a:gd name="connsiteX26" fmla="*/ 1525870 w 1539422"/>
                  <a:gd name="connsiteY26" fmla="*/ 5585 h 397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39422" h="3972502">
                    <a:moveTo>
                      <a:pt x="1525870" y="5585"/>
                    </a:moveTo>
                    <a:cubicBezTo>
                      <a:pt x="1525870" y="5585"/>
                      <a:pt x="1525870" y="5585"/>
                      <a:pt x="1525870" y="5585"/>
                    </a:cubicBezTo>
                    <a:cubicBezTo>
                      <a:pt x="1521030" y="6553"/>
                      <a:pt x="1515743" y="6702"/>
                      <a:pt x="1511350" y="8638"/>
                    </a:cubicBezTo>
                    <a:cubicBezTo>
                      <a:pt x="1435472" y="41476"/>
                      <a:pt x="1359148" y="73346"/>
                      <a:pt x="1284090" y="107971"/>
                    </a:cubicBezTo>
                    <a:cubicBezTo>
                      <a:pt x="1184087" y="154138"/>
                      <a:pt x="1094285" y="215048"/>
                      <a:pt x="1028311" y="304999"/>
                    </a:cubicBezTo>
                    <a:cubicBezTo>
                      <a:pt x="977528" y="374323"/>
                      <a:pt x="940818" y="452360"/>
                      <a:pt x="900533" y="527939"/>
                    </a:cubicBezTo>
                    <a:cubicBezTo>
                      <a:pt x="709984" y="885583"/>
                      <a:pt x="283984" y="1815024"/>
                      <a:pt x="260751" y="1873552"/>
                    </a:cubicBezTo>
                    <a:cubicBezTo>
                      <a:pt x="203638" y="2017563"/>
                      <a:pt x="149430" y="2162616"/>
                      <a:pt x="106241" y="2311690"/>
                    </a:cubicBezTo>
                    <a:cubicBezTo>
                      <a:pt x="76829" y="2413108"/>
                      <a:pt x="49352" y="2514972"/>
                      <a:pt x="36247" y="2619816"/>
                    </a:cubicBezTo>
                    <a:cubicBezTo>
                      <a:pt x="30811" y="2663525"/>
                      <a:pt x="27088" y="2707831"/>
                      <a:pt x="23290" y="2751763"/>
                    </a:cubicBezTo>
                    <a:cubicBezTo>
                      <a:pt x="20833" y="2779314"/>
                      <a:pt x="-6569" y="3905560"/>
                      <a:pt x="1473" y="3972502"/>
                    </a:cubicBezTo>
                    <a:cubicBezTo>
                      <a:pt x="84871" y="3970790"/>
                      <a:pt x="137590" y="3972502"/>
                      <a:pt x="209819" y="3972130"/>
                    </a:cubicBezTo>
                    <a:cubicBezTo>
                      <a:pt x="232530" y="3879573"/>
                      <a:pt x="246454" y="3785452"/>
                      <a:pt x="251294" y="3690587"/>
                    </a:cubicBezTo>
                    <a:cubicBezTo>
                      <a:pt x="258592" y="3547172"/>
                      <a:pt x="244742" y="3404800"/>
                      <a:pt x="219499" y="3263470"/>
                    </a:cubicBezTo>
                    <a:cubicBezTo>
                      <a:pt x="199990" y="3154233"/>
                      <a:pt x="177130" y="3045294"/>
                      <a:pt x="168418" y="2934569"/>
                    </a:cubicBezTo>
                    <a:cubicBezTo>
                      <a:pt x="156131" y="2779464"/>
                      <a:pt x="182640" y="2629272"/>
                      <a:pt x="233945" y="2482954"/>
                    </a:cubicBezTo>
                    <a:cubicBezTo>
                      <a:pt x="312503" y="2258747"/>
                      <a:pt x="427249" y="2051964"/>
                      <a:pt x="541028" y="1844660"/>
                    </a:cubicBezTo>
                    <a:cubicBezTo>
                      <a:pt x="603205" y="1731403"/>
                      <a:pt x="667540" y="1619039"/>
                      <a:pt x="715941" y="1499005"/>
                    </a:cubicBezTo>
                    <a:cubicBezTo>
                      <a:pt x="824060" y="1230494"/>
                      <a:pt x="930840" y="961311"/>
                      <a:pt x="1036725" y="691906"/>
                    </a:cubicBezTo>
                    <a:cubicBezTo>
                      <a:pt x="1058468" y="636506"/>
                      <a:pt x="1088849" y="583861"/>
                      <a:pt x="1091604" y="521536"/>
                    </a:cubicBezTo>
                    <a:cubicBezTo>
                      <a:pt x="1092721" y="496665"/>
                      <a:pt x="1109475" y="476188"/>
                      <a:pt x="1130176" y="459508"/>
                    </a:cubicBezTo>
                    <a:cubicBezTo>
                      <a:pt x="1155344" y="439180"/>
                      <a:pt x="1184459" y="429649"/>
                      <a:pt x="1214542" y="422054"/>
                    </a:cubicBezTo>
                    <a:cubicBezTo>
                      <a:pt x="1311343" y="397555"/>
                      <a:pt x="1412389" y="388992"/>
                      <a:pt x="1503457" y="343496"/>
                    </a:cubicBezTo>
                    <a:cubicBezTo>
                      <a:pt x="1505393" y="337539"/>
                      <a:pt x="1507329" y="331507"/>
                      <a:pt x="1509265" y="325550"/>
                    </a:cubicBezTo>
                    <a:cubicBezTo>
                      <a:pt x="1512467" y="295021"/>
                      <a:pt x="1516413" y="264491"/>
                      <a:pt x="1518796" y="233887"/>
                    </a:cubicBezTo>
                    <a:cubicBezTo>
                      <a:pt x="1524827" y="155850"/>
                      <a:pt x="1538231" y="78409"/>
                      <a:pt x="1539422" y="0"/>
                    </a:cubicBezTo>
                    <a:cubicBezTo>
                      <a:pt x="1534805" y="1787"/>
                      <a:pt x="1530338" y="3723"/>
                      <a:pt x="1525870" y="558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DE3F69-F242-420A-890C-EC572D7F9966}"/>
                  </a:ext>
                </a:extLst>
              </p:cNvPr>
              <p:cNvSpPr/>
              <p:nvPr/>
            </p:nvSpPr>
            <p:spPr>
              <a:xfrm>
                <a:off x="1874370" y="3064543"/>
                <a:ext cx="274893" cy="187211"/>
              </a:xfrm>
              <a:custGeom>
                <a:avLst/>
                <a:gdLst>
                  <a:gd name="connsiteX0" fmla="*/ 148092 w 408356"/>
                  <a:gd name="connsiteY0" fmla="*/ 278103 h 278103"/>
                  <a:gd name="connsiteX1" fmla="*/ 358 w 408356"/>
                  <a:gd name="connsiteY1" fmla="*/ 145784 h 278103"/>
                  <a:gd name="connsiteX2" fmla="*/ 110042 w 408356"/>
                  <a:gd name="connsiteY2" fmla="*/ 25378 h 278103"/>
                  <a:gd name="connsiteX3" fmla="*/ 242734 w 408356"/>
                  <a:gd name="connsiteY3" fmla="*/ 2667 h 278103"/>
                  <a:gd name="connsiteX4" fmla="*/ 401786 w 408356"/>
                  <a:gd name="connsiteY4" fmla="*/ 172143 h 278103"/>
                  <a:gd name="connsiteX5" fmla="*/ 328515 w 408356"/>
                  <a:gd name="connsiteY5" fmla="*/ 244968 h 278103"/>
                  <a:gd name="connsiteX6" fmla="*/ 148092 w 408356"/>
                  <a:gd name="connsiteY6" fmla="*/ 278103 h 27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356" h="278103">
                    <a:moveTo>
                      <a:pt x="148092" y="278103"/>
                    </a:moveTo>
                    <a:cubicBezTo>
                      <a:pt x="58141" y="278029"/>
                      <a:pt x="6985" y="226129"/>
                      <a:pt x="358" y="145784"/>
                    </a:cubicBezTo>
                    <a:cubicBezTo>
                      <a:pt x="-4556" y="85916"/>
                      <a:pt x="41536" y="35877"/>
                      <a:pt x="110042" y="25378"/>
                    </a:cubicBezTo>
                    <a:cubicBezTo>
                      <a:pt x="154347" y="18602"/>
                      <a:pt x="198578" y="10783"/>
                      <a:pt x="242734" y="2667"/>
                    </a:cubicBezTo>
                    <a:cubicBezTo>
                      <a:pt x="348620" y="-16768"/>
                      <a:pt x="432986" y="73108"/>
                      <a:pt x="401786" y="172143"/>
                    </a:cubicBezTo>
                    <a:cubicBezTo>
                      <a:pt x="390021" y="209449"/>
                      <a:pt x="365001" y="236553"/>
                      <a:pt x="328515" y="244968"/>
                    </a:cubicBezTo>
                    <a:cubicBezTo>
                      <a:pt x="263509" y="260158"/>
                      <a:pt x="197237" y="269391"/>
                      <a:pt x="148092" y="278103"/>
                    </a:cubicBezTo>
                    <a:close/>
                  </a:path>
                </a:pathLst>
              </a:custGeom>
              <a:solidFill>
                <a:srgbClr val="F4B8B1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F581306-7936-4C9A-A104-2E023291B06B}"/>
                  </a:ext>
                </a:extLst>
              </p:cNvPr>
              <p:cNvSpPr/>
              <p:nvPr/>
            </p:nvSpPr>
            <p:spPr>
              <a:xfrm>
                <a:off x="2404043" y="3016674"/>
                <a:ext cx="105543" cy="169615"/>
              </a:xfrm>
              <a:custGeom>
                <a:avLst/>
                <a:gdLst>
                  <a:gd name="connsiteX0" fmla="*/ 17871 w 156785"/>
                  <a:gd name="connsiteY0" fmla="*/ 251966 h 251965"/>
                  <a:gd name="connsiteX1" fmla="*/ 56294 w 156785"/>
                  <a:gd name="connsiteY1" fmla="*/ 246604 h 251965"/>
                  <a:gd name="connsiteX2" fmla="*/ 156297 w 156785"/>
                  <a:gd name="connsiteY2" fmla="*/ 146303 h 251965"/>
                  <a:gd name="connsiteX3" fmla="*/ 71335 w 156785"/>
                  <a:gd name="connsiteY3" fmla="*/ 2144 h 251965"/>
                  <a:gd name="connsiteX4" fmla="*/ 40656 w 156785"/>
                  <a:gd name="connsiteY4" fmla="*/ 15398 h 251965"/>
                  <a:gd name="connsiteX5" fmla="*/ 0 w 156785"/>
                  <a:gd name="connsiteY5" fmla="*/ 81521 h 251965"/>
                  <a:gd name="connsiteX6" fmla="*/ 0 w 156785"/>
                  <a:gd name="connsiteY6" fmla="*/ 81521 h 251965"/>
                  <a:gd name="connsiteX7" fmla="*/ 17871 w 156785"/>
                  <a:gd name="connsiteY7" fmla="*/ 251966 h 25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785" h="251965">
                    <a:moveTo>
                      <a:pt x="17871" y="251966"/>
                    </a:moveTo>
                    <a:cubicBezTo>
                      <a:pt x="30679" y="250179"/>
                      <a:pt x="43561" y="248838"/>
                      <a:pt x="56294" y="246604"/>
                    </a:cubicBezTo>
                    <a:cubicBezTo>
                      <a:pt x="112438" y="236924"/>
                      <a:pt x="152350" y="196715"/>
                      <a:pt x="156297" y="146303"/>
                    </a:cubicBezTo>
                    <a:cubicBezTo>
                      <a:pt x="161435" y="80404"/>
                      <a:pt x="125618" y="20313"/>
                      <a:pt x="71335" y="2144"/>
                    </a:cubicBezTo>
                    <a:cubicBezTo>
                      <a:pt x="55847" y="-3068"/>
                      <a:pt x="48177" y="1176"/>
                      <a:pt x="40656" y="15398"/>
                    </a:cubicBezTo>
                    <a:cubicBezTo>
                      <a:pt x="28594" y="38184"/>
                      <a:pt x="13701" y="59555"/>
                      <a:pt x="0" y="81521"/>
                    </a:cubicBezTo>
                    <a:cubicBezTo>
                      <a:pt x="0" y="81521"/>
                      <a:pt x="0" y="81521"/>
                      <a:pt x="0" y="81521"/>
                    </a:cubicBezTo>
                    <a:cubicBezTo>
                      <a:pt x="9903" y="161717"/>
                      <a:pt x="11914" y="210192"/>
                      <a:pt x="17871" y="251966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6871130-5C68-48B3-9991-EB12196207C7}"/>
                  </a:ext>
                </a:extLst>
              </p:cNvPr>
              <p:cNvSpPr/>
              <p:nvPr/>
            </p:nvSpPr>
            <p:spPr>
              <a:xfrm>
                <a:off x="2404093" y="3071551"/>
                <a:ext cx="11980" cy="114738"/>
              </a:xfrm>
              <a:custGeom>
                <a:avLst/>
                <a:gdLst>
                  <a:gd name="connsiteX0" fmla="*/ 17796 w 17796"/>
                  <a:gd name="connsiteY0" fmla="*/ 170445 h 170444"/>
                  <a:gd name="connsiteX1" fmla="*/ 0 w 17796"/>
                  <a:gd name="connsiteY1" fmla="*/ 0 h 170444"/>
                  <a:gd name="connsiteX2" fmla="*/ 0 w 17796"/>
                  <a:gd name="connsiteY2" fmla="*/ 0 h 170444"/>
                  <a:gd name="connsiteX3" fmla="*/ 0 w 17796"/>
                  <a:gd name="connsiteY3" fmla="*/ 0 h 170444"/>
                  <a:gd name="connsiteX4" fmla="*/ 17796 w 17796"/>
                  <a:gd name="connsiteY4" fmla="*/ 170445 h 17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6" h="170444">
                    <a:moveTo>
                      <a:pt x="17796" y="170445"/>
                    </a:moveTo>
                    <a:cubicBezTo>
                      <a:pt x="11765" y="128671"/>
                      <a:pt x="9829" y="8019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15" y="57262"/>
                      <a:pt x="9457" y="113853"/>
                      <a:pt x="17796" y="170445"/>
                    </a:cubicBezTo>
                    <a:close/>
                  </a:path>
                </a:pathLst>
              </a:custGeom>
              <a:solidFill>
                <a:srgbClr val="F4B8B1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0EE3603-D17E-415B-B693-668DDD325D2E}"/>
                  </a:ext>
                </a:extLst>
              </p:cNvPr>
              <p:cNvSpPr/>
              <p:nvPr/>
            </p:nvSpPr>
            <p:spPr>
              <a:xfrm>
                <a:off x="1327805" y="2395328"/>
                <a:ext cx="1199438" cy="879714"/>
              </a:xfrm>
              <a:custGeom>
                <a:avLst/>
                <a:gdLst>
                  <a:gd name="connsiteX0" fmla="*/ 1682603 w 1781773"/>
                  <a:gd name="connsiteY0" fmla="*/ 905723 h 1306821"/>
                  <a:gd name="connsiteX1" fmla="*/ 1669945 w 1781773"/>
                  <a:gd name="connsiteY1" fmla="*/ 871619 h 1306821"/>
                  <a:gd name="connsiteX2" fmla="*/ 1707846 w 1781773"/>
                  <a:gd name="connsiteY2" fmla="*/ 676676 h 1306821"/>
                  <a:gd name="connsiteX3" fmla="*/ 1566963 w 1781773"/>
                  <a:gd name="connsiteY3" fmla="*/ 402505 h 1306821"/>
                  <a:gd name="connsiteX4" fmla="*/ 1534646 w 1781773"/>
                  <a:gd name="connsiteY4" fmla="*/ 316724 h 1306821"/>
                  <a:gd name="connsiteX5" fmla="*/ 1535689 w 1781773"/>
                  <a:gd name="connsiteY5" fmla="*/ 301906 h 1306821"/>
                  <a:gd name="connsiteX6" fmla="*/ 1425633 w 1781773"/>
                  <a:gd name="connsiteY6" fmla="*/ 105176 h 1306821"/>
                  <a:gd name="connsiteX7" fmla="*/ 925543 w 1781773"/>
                  <a:gd name="connsiteY7" fmla="*/ 19544 h 1306821"/>
                  <a:gd name="connsiteX8" fmla="*/ 139739 w 1781773"/>
                  <a:gd name="connsiteY8" fmla="*/ 461852 h 1306821"/>
                  <a:gd name="connsiteX9" fmla="*/ 8090 w 1781773"/>
                  <a:gd name="connsiteY9" fmla="*/ 896341 h 1306821"/>
                  <a:gd name="connsiteX10" fmla="*/ 191714 w 1781773"/>
                  <a:gd name="connsiteY10" fmla="*/ 1305959 h 1306821"/>
                  <a:gd name="connsiteX11" fmla="*/ 198118 w 1781773"/>
                  <a:gd name="connsiteY11" fmla="*/ 1273717 h 1306821"/>
                  <a:gd name="connsiteX12" fmla="*/ 319269 w 1781773"/>
                  <a:gd name="connsiteY12" fmla="*/ 1132312 h 1306821"/>
                  <a:gd name="connsiteX13" fmla="*/ 487926 w 1781773"/>
                  <a:gd name="connsiteY13" fmla="*/ 1221444 h 1306821"/>
                  <a:gd name="connsiteX14" fmla="*/ 507733 w 1781773"/>
                  <a:gd name="connsiteY14" fmla="*/ 1251825 h 1306821"/>
                  <a:gd name="connsiteX15" fmla="*/ 542805 w 1781773"/>
                  <a:gd name="connsiteY15" fmla="*/ 1199552 h 1306821"/>
                  <a:gd name="connsiteX16" fmla="*/ 577877 w 1781773"/>
                  <a:gd name="connsiteY16" fmla="*/ 1180266 h 1306821"/>
                  <a:gd name="connsiteX17" fmla="*/ 765895 w 1781773"/>
                  <a:gd name="connsiteY17" fmla="*/ 1194042 h 1306821"/>
                  <a:gd name="connsiteX18" fmla="*/ 805137 w 1781773"/>
                  <a:gd name="connsiteY18" fmla="*/ 1221593 h 1306821"/>
                  <a:gd name="connsiteX19" fmla="*/ 962774 w 1781773"/>
                  <a:gd name="connsiteY19" fmla="*/ 1304842 h 1306821"/>
                  <a:gd name="connsiteX20" fmla="*/ 1127411 w 1781773"/>
                  <a:gd name="connsiteY20" fmla="*/ 1276174 h 1306821"/>
                  <a:gd name="connsiteX21" fmla="*/ 1247891 w 1781773"/>
                  <a:gd name="connsiteY21" fmla="*/ 1142216 h 1306821"/>
                  <a:gd name="connsiteX22" fmla="*/ 1249678 w 1781773"/>
                  <a:gd name="connsiteY22" fmla="*/ 1098581 h 1306821"/>
                  <a:gd name="connsiteX23" fmla="*/ 1296292 w 1781773"/>
                  <a:gd name="connsiteY23" fmla="*/ 1090911 h 1306821"/>
                  <a:gd name="connsiteX24" fmla="*/ 1302249 w 1781773"/>
                  <a:gd name="connsiteY24" fmla="*/ 1090316 h 1306821"/>
                  <a:gd name="connsiteX25" fmla="*/ 1327119 w 1781773"/>
                  <a:gd name="connsiteY25" fmla="*/ 1109155 h 1306821"/>
                  <a:gd name="connsiteX26" fmla="*/ 1499872 w 1781773"/>
                  <a:gd name="connsiteY26" fmla="*/ 1228816 h 1306821"/>
                  <a:gd name="connsiteX27" fmla="*/ 1614694 w 1781773"/>
                  <a:gd name="connsiteY27" fmla="*/ 1210870 h 1306821"/>
                  <a:gd name="connsiteX28" fmla="*/ 1643883 w 1781773"/>
                  <a:gd name="connsiteY28" fmla="*/ 1204392 h 1306821"/>
                  <a:gd name="connsiteX29" fmla="*/ 1780820 w 1781773"/>
                  <a:gd name="connsiteY29" fmla="*/ 1079891 h 1306821"/>
                  <a:gd name="connsiteX30" fmla="*/ 1682603 w 1781773"/>
                  <a:gd name="connsiteY30" fmla="*/ 905723 h 1306821"/>
                  <a:gd name="connsiteX31" fmla="*/ 1211553 w 1781773"/>
                  <a:gd name="connsiteY31" fmla="*/ 1171927 h 1306821"/>
                  <a:gd name="connsiteX32" fmla="*/ 1140442 w 1781773"/>
                  <a:gd name="connsiteY32" fmla="*/ 1242666 h 1306821"/>
                  <a:gd name="connsiteX33" fmla="*/ 959423 w 1781773"/>
                  <a:gd name="connsiteY33" fmla="*/ 1276472 h 1306821"/>
                  <a:gd name="connsiteX34" fmla="*/ 811615 w 1781773"/>
                  <a:gd name="connsiteY34" fmla="*/ 1143407 h 1306821"/>
                  <a:gd name="connsiteX35" fmla="*/ 919139 w 1781773"/>
                  <a:gd name="connsiteY35" fmla="*/ 1024714 h 1306821"/>
                  <a:gd name="connsiteX36" fmla="*/ 1054363 w 1781773"/>
                  <a:gd name="connsiteY36" fmla="*/ 1001631 h 1306821"/>
                  <a:gd name="connsiteX37" fmla="*/ 1211553 w 1781773"/>
                  <a:gd name="connsiteY37" fmla="*/ 1171927 h 1306821"/>
                  <a:gd name="connsiteX38" fmla="*/ 1323173 w 1781773"/>
                  <a:gd name="connsiteY38" fmla="*/ 1040351 h 1306821"/>
                  <a:gd name="connsiteX39" fmla="*/ 1294058 w 1781773"/>
                  <a:gd name="connsiteY39" fmla="*/ 1067158 h 1306821"/>
                  <a:gd name="connsiteX40" fmla="*/ 1249678 w 1781773"/>
                  <a:gd name="connsiteY40" fmla="*/ 1072519 h 1306821"/>
                  <a:gd name="connsiteX41" fmla="*/ 1232701 w 1781773"/>
                  <a:gd name="connsiteY41" fmla="*/ 1064328 h 1306821"/>
                  <a:gd name="connsiteX42" fmla="*/ 1027556 w 1781773"/>
                  <a:gd name="connsiteY42" fmla="*/ 976388 h 1306821"/>
                  <a:gd name="connsiteX43" fmla="*/ 901342 w 1781773"/>
                  <a:gd name="connsiteY43" fmla="*/ 999620 h 1306821"/>
                  <a:gd name="connsiteX44" fmla="*/ 786447 w 1781773"/>
                  <a:gd name="connsiteY44" fmla="*/ 1142142 h 1306821"/>
                  <a:gd name="connsiteX45" fmla="*/ 760459 w 1781773"/>
                  <a:gd name="connsiteY45" fmla="*/ 1166267 h 1306821"/>
                  <a:gd name="connsiteX46" fmla="*/ 665147 w 1781773"/>
                  <a:gd name="connsiteY46" fmla="*/ 1157481 h 1306821"/>
                  <a:gd name="connsiteX47" fmla="*/ 570207 w 1781773"/>
                  <a:gd name="connsiteY47" fmla="*/ 1149439 h 1306821"/>
                  <a:gd name="connsiteX48" fmla="*/ 608034 w 1781773"/>
                  <a:gd name="connsiteY48" fmla="*/ 994482 h 1306821"/>
                  <a:gd name="connsiteX49" fmla="*/ 602301 w 1781773"/>
                  <a:gd name="connsiteY49" fmla="*/ 746894 h 1306821"/>
                  <a:gd name="connsiteX50" fmla="*/ 624863 w 1781773"/>
                  <a:gd name="connsiteY50" fmla="*/ 717035 h 1306821"/>
                  <a:gd name="connsiteX51" fmla="*/ 1197033 w 1781773"/>
                  <a:gd name="connsiteY51" fmla="*/ 606086 h 1306821"/>
                  <a:gd name="connsiteX52" fmla="*/ 1463013 w 1781773"/>
                  <a:gd name="connsiteY52" fmla="*/ 447183 h 1306821"/>
                  <a:gd name="connsiteX53" fmla="*/ 1558623 w 1781773"/>
                  <a:gd name="connsiteY53" fmla="*/ 703036 h 1306821"/>
                  <a:gd name="connsiteX54" fmla="*/ 1578877 w 1781773"/>
                  <a:gd name="connsiteY54" fmla="*/ 878246 h 1306821"/>
                  <a:gd name="connsiteX55" fmla="*/ 1560038 w 1781773"/>
                  <a:gd name="connsiteY55" fmla="*/ 903489 h 1306821"/>
                  <a:gd name="connsiteX56" fmla="*/ 1448121 w 1781773"/>
                  <a:gd name="connsiteY56" fmla="*/ 922105 h 1306821"/>
                  <a:gd name="connsiteX57" fmla="*/ 1323173 w 1781773"/>
                  <a:gd name="connsiteY57" fmla="*/ 1040351 h 1306821"/>
                  <a:gd name="connsiteX58" fmla="*/ 1751481 w 1781773"/>
                  <a:gd name="connsiteY58" fmla="*/ 1074157 h 1306821"/>
                  <a:gd name="connsiteX59" fmla="*/ 1651776 w 1781773"/>
                  <a:gd name="connsiteY59" fmla="*/ 1174160 h 1306821"/>
                  <a:gd name="connsiteX60" fmla="*/ 1613502 w 1781773"/>
                  <a:gd name="connsiteY60" fmla="*/ 1179447 h 1306821"/>
                  <a:gd name="connsiteX61" fmla="*/ 1448865 w 1781773"/>
                  <a:gd name="connsiteY61" fmla="*/ 1198212 h 1306821"/>
                  <a:gd name="connsiteX62" fmla="*/ 1347671 w 1781773"/>
                  <a:gd name="connsiteY62" fmla="*/ 1061350 h 1306821"/>
                  <a:gd name="connsiteX63" fmla="*/ 1452961 w 1781773"/>
                  <a:gd name="connsiteY63" fmla="*/ 951294 h 1306821"/>
                  <a:gd name="connsiteX64" fmla="*/ 1564580 w 1781773"/>
                  <a:gd name="connsiteY64" fmla="*/ 930891 h 1306821"/>
                  <a:gd name="connsiteX65" fmla="*/ 1587440 w 1781773"/>
                  <a:gd name="connsiteY65" fmla="*/ 947199 h 1306821"/>
                  <a:gd name="connsiteX66" fmla="*/ 1595706 w 1781773"/>
                  <a:gd name="connsiteY66" fmla="*/ 1009375 h 1306821"/>
                  <a:gd name="connsiteX67" fmla="*/ 1636288 w 1781773"/>
                  <a:gd name="connsiteY67" fmla="*/ 943550 h 1306821"/>
                  <a:gd name="connsiteX68" fmla="*/ 1666892 w 1781773"/>
                  <a:gd name="connsiteY68" fmla="*/ 930370 h 1306821"/>
                  <a:gd name="connsiteX69" fmla="*/ 1751481 w 1781773"/>
                  <a:gd name="connsiteY69" fmla="*/ 1074157 h 1306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781773" h="1306821">
                    <a:moveTo>
                      <a:pt x="1682603" y="905723"/>
                    </a:moveTo>
                    <a:cubicBezTo>
                      <a:pt x="1659669" y="896787"/>
                      <a:pt x="1663094" y="888001"/>
                      <a:pt x="1669945" y="871619"/>
                    </a:cubicBezTo>
                    <a:cubicBezTo>
                      <a:pt x="1696007" y="809294"/>
                      <a:pt x="1711644" y="744288"/>
                      <a:pt x="1707846" y="676676"/>
                    </a:cubicBezTo>
                    <a:cubicBezTo>
                      <a:pt x="1701591" y="565057"/>
                      <a:pt x="1650436" y="474808"/>
                      <a:pt x="1566963" y="402505"/>
                    </a:cubicBezTo>
                    <a:cubicBezTo>
                      <a:pt x="1539859" y="379049"/>
                      <a:pt x="1508063" y="359764"/>
                      <a:pt x="1534646" y="316724"/>
                    </a:cubicBezTo>
                    <a:cubicBezTo>
                      <a:pt x="1536955" y="313001"/>
                      <a:pt x="1535391" y="306895"/>
                      <a:pt x="1535689" y="301906"/>
                    </a:cubicBezTo>
                    <a:cubicBezTo>
                      <a:pt x="1541348" y="212700"/>
                      <a:pt x="1492054" y="153577"/>
                      <a:pt x="1425633" y="105176"/>
                    </a:cubicBezTo>
                    <a:cubicBezTo>
                      <a:pt x="1273357" y="-5773"/>
                      <a:pt x="1101572" y="-18878"/>
                      <a:pt x="925543" y="19544"/>
                    </a:cubicBezTo>
                    <a:cubicBezTo>
                      <a:pt x="619353" y="86337"/>
                      <a:pt x="359478" y="239358"/>
                      <a:pt x="139739" y="461852"/>
                    </a:cubicBezTo>
                    <a:cubicBezTo>
                      <a:pt x="19482" y="583524"/>
                      <a:pt x="-18568" y="730959"/>
                      <a:pt x="8090" y="896341"/>
                    </a:cubicBezTo>
                    <a:cubicBezTo>
                      <a:pt x="32662" y="1048766"/>
                      <a:pt x="99604" y="1183245"/>
                      <a:pt x="191714" y="1305959"/>
                    </a:cubicBezTo>
                    <a:cubicBezTo>
                      <a:pt x="193874" y="1295236"/>
                      <a:pt x="196182" y="1284514"/>
                      <a:pt x="198118" y="1273717"/>
                    </a:cubicBezTo>
                    <a:cubicBezTo>
                      <a:pt x="210553" y="1203350"/>
                      <a:pt x="263496" y="1141471"/>
                      <a:pt x="319269" y="1132312"/>
                    </a:cubicBezTo>
                    <a:cubicBezTo>
                      <a:pt x="385913" y="1121366"/>
                      <a:pt x="448014" y="1154577"/>
                      <a:pt x="487926" y="1221444"/>
                    </a:cubicBezTo>
                    <a:cubicBezTo>
                      <a:pt x="493809" y="1231273"/>
                      <a:pt x="495224" y="1244155"/>
                      <a:pt x="507733" y="1251825"/>
                    </a:cubicBezTo>
                    <a:cubicBezTo>
                      <a:pt x="519722" y="1234252"/>
                      <a:pt x="533051" y="1217870"/>
                      <a:pt x="542805" y="1199552"/>
                    </a:cubicBezTo>
                    <a:cubicBezTo>
                      <a:pt x="550996" y="1184213"/>
                      <a:pt x="560676" y="1178852"/>
                      <a:pt x="577877" y="1180266"/>
                    </a:cubicBezTo>
                    <a:cubicBezTo>
                      <a:pt x="640500" y="1185553"/>
                      <a:pt x="703198" y="1189649"/>
                      <a:pt x="765895" y="1194042"/>
                    </a:cubicBezTo>
                    <a:cubicBezTo>
                      <a:pt x="784660" y="1195382"/>
                      <a:pt x="796276" y="1201414"/>
                      <a:pt x="805137" y="1221593"/>
                    </a:cubicBezTo>
                    <a:cubicBezTo>
                      <a:pt x="831124" y="1280940"/>
                      <a:pt x="900821" y="1315714"/>
                      <a:pt x="962774" y="1304842"/>
                    </a:cubicBezTo>
                    <a:cubicBezTo>
                      <a:pt x="1017653" y="1295236"/>
                      <a:pt x="1072532" y="1285705"/>
                      <a:pt x="1127411" y="1276174"/>
                    </a:cubicBezTo>
                    <a:cubicBezTo>
                      <a:pt x="1193831" y="1264632"/>
                      <a:pt x="1242902" y="1208934"/>
                      <a:pt x="1247891" y="1142216"/>
                    </a:cubicBezTo>
                    <a:cubicBezTo>
                      <a:pt x="1249008" y="1127175"/>
                      <a:pt x="1234711" y="1108261"/>
                      <a:pt x="1249678" y="1098581"/>
                    </a:cubicBezTo>
                    <a:cubicBezTo>
                      <a:pt x="1261816" y="1090688"/>
                      <a:pt x="1280506" y="1093071"/>
                      <a:pt x="1296292" y="1090911"/>
                    </a:cubicBezTo>
                    <a:cubicBezTo>
                      <a:pt x="1298302" y="1090613"/>
                      <a:pt x="1300313" y="1090688"/>
                      <a:pt x="1302249" y="1090316"/>
                    </a:cubicBezTo>
                    <a:cubicBezTo>
                      <a:pt x="1317588" y="1087486"/>
                      <a:pt x="1323768" y="1091730"/>
                      <a:pt x="1327119" y="1109155"/>
                    </a:cubicBezTo>
                    <a:cubicBezTo>
                      <a:pt x="1343948" y="1197616"/>
                      <a:pt x="1430473" y="1242964"/>
                      <a:pt x="1499872" y="1228816"/>
                    </a:cubicBezTo>
                    <a:cubicBezTo>
                      <a:pt x="1537774" y="1221072"/>
                      <a:pt x="1576345" y="1216753"/>
                      <a:pt x="1614694" y="1210870"/>
                    </a:cubicBezTo>
                    <a:cubicBezTo>
                      <a:pt x="1624374" y="1208637"/>
                      <a:pt x="1634054" y="1205733"/>
                      <a:pt x="1643883" y="1204392"/>
                    </a:cubicBezTo>
                    <a:cubicBezTo>
                      <a:pt x="1719313" y="1194191"/>
                      <a:pt x="1774639" y="1146163"/>
                      <a:pt x="1780820" y="1079891"/>
                    </a:cubicBezTo>
                    <a:cubicBezTo>
                      <a:pt x="1787447" y="1008332"/>
                      <a:pt x="1760044" y="935955"/>
                      <a:pt x="1682603" y="905723"/>
                    </a:cubicBezTo>
                    <a:close/>
                    <a:moveTo>
                      <a:pt x="1211553" y="1171927"/>
                    </a:moveTo>
                    <a:cubicBezTo>
                      <a:pt x="1199863" y="1207669"/>
                      <a:pt x="1176035" y="1234475"/>
                      <a:pt x="1140442" y="1242666"/>
                    </a:cubicBezTo>
                    <a:cubicBezTo>
                      <a:pt x="1074766" y="1257856"/>
                      <a:pt x="1007749" y="1267685"/>
                      <a:pt x="959423" y="1276472"/>
                    </a:cubicBezTo>
                    <a:cubicBezTo>
                      <a:pt x="868653" y="1276174"/>
                      <a:pt x="817274" y="1223157"/>
                      <a:pt x="811615" y="1143407"/>
                    </a:cubicBezTo>
                    <a:cubicBezTo>
                      <a:pt x="807445" y="1084582"/>
                      <a:pt x="852346" y="1035437"/>
                      <a:pt x="919139" y="1024714"/>
                    </a:cubicBezTo>
                    <a:cubicBezTo>
                      <a:pt x="964263" y="1017491"/>
                      <a:pt x="1009313" y="1009673"/>
                      <a:pt x="1054363" y="1001631"/>
                    </a:cubicBezTo>
                    <a:cubicBezTo>
                      <a:pt x="1159727" y="982717"/>
                      <a:pt x="1243647" y="1073487"/>
                      <a:pt x="1211553" y="1171927"/>
                    </a:cubicBezTo>
                    <a:close/>
                    <a:moveTo>
                      <a:pt x="1323173" y="1040351"/>
                    </a:moveTo>
                    <a:cubicBezTo>
                      <a:pt x="1319375" y="1057776"/>
                      <a:pt x="1315205" y="1068647"/>
                      <a:pt x="1294058" y="1067158"/>
                    </a:cubicBezTo>
                    <a:cubicBezTo>
                      <a:pt x="1279463" y="1066190"/>
                      <a:pt x="1264422" y="1070360"/>
                      <a:pt x="1249678" y="1072519"/>
                    </a:cubicBezTo>
                    <a:cubicBezTo>
                      <a:pt x="1242008" y="1073636"/>
                      <a:pt x="1236349" y="1071998"/>
                      <a:pt x="1232701" y="1064328"/>
                    </a:cubicBezTo>
                    <a:cubicBezTo>
                      <a:pt x="1190183" y="974750"/>
                      <a:pt x="1116614" y="958070"/>
                      <a:pt x="1027556" y="976388"/>
                    </a:cubicBezTo>
                    <a:cubicBezTo>
                      <a:pt x="985634" y="985026"/>
                      <a:pt x="943265" y="991131"/>
                      <a:pt x="901342" y="999620"/>
                    </a:cubicBezTo>
                    <a:cubicBezTo>
                      <a:pt x="830603" y="1013917"/>
                      <a:pt x="785330" y="1069392"/>
                      <a:pt x="786447" y="1142142"/>
                    </a:cubicBezTo>
                    <a:cubicBezTo>
                      <a:pt x="786745" y="1163289"/>
                      <a:pt x="782649" y="1169767"/>
                      <a:pt x="760459" y="1166267"/>
                    </a:cubicBezTo>
                    <a:cubicBezTo>
                      <a:pt x="729036" y="1161278"/>
                      <a:pt x="696943" y="1160162"/>
                      <a:pt x="665147" y="1157481"/>
                    </a:cubicBezTo>
                    <a:cubicBezTo>
                      <a:pt x="634469" y="1154875"/>
                      <a:pt x="603269" y="1157630"/>
                      <a:pt x="570207" y="1149439"/>
                    </a:cubicBezTo>
                    <a:cubicBezTo>
                      <a:pt x="587706" y="1098581"/>
                      <a:pt x="602673" y="1047723"/>
                      <a:pt x="608034" y="994482"/>
                    </a:cubicBezTo>
                    <a:cubicBezTo>
                      <a:pt x="616449" y="911680"/>
                      <a:pt x="616076" y="828952"/>
                      <a:pt x="602301" y="746894"/>
                    </a:cubicBezTo>
                    <a:cubicBezTo>
                      <a:pt x="598652" y="725226"/>
                      <a:pt x="600663" y="718896"/>
                      <a:pt x="624863" y="717035"/>
                    </a:cubicBezTo>
                    <a:cubicBezTo>
                      <a:pt x="819806" y="702142"/>
                      <a:pt x="1012589" y="675559"/>
                      <a:pt x="1197033" y="606086"/>
                    </a:cubicBezTo>
                    <a:cubicBezTo>
                      <a:pt x="1294579" y="569376"/>
                      <a:pt x="1386094" y="522613"/>
                      <a:pt x="1463013" y="447183"/>
                    </a:cubicBezTo>
                    <a:cubicBezTo>
                      <a:pt x="1514169" y="526485"/>
                      <a:pt x="1544997" y="611819"/>
                      <a:pt x="1558623" y="703036"/>
                    </a:cubicBezTo>
                    <a:cubicBezTo>
                      <a:pt x="1567261" y="761117"/>
                      <a:pt x="1570984" y="819942"/>
                      <a:pt x="1578877" y="878246"/>
                    </a:cubicBezTo>
                    <a:cubicBezTo>
                      <a:pt x="1581260" y="895968"/>
                      <a:pt x="1575452" y="901106"/>
                      <a:pt x="1560038" y="903489"/>
                    </a:cubicBezTo>
                    <a:cubicBezTo>
                      <a:pt x="1522658" y="909223"/>
                      <a:pt x="1485427" y="915999"/>
                      <a:pt x="1448121" y="922105"/>
                    </a:cubicBezTo>
                    <a:cubicBezTo>
                      <a:pt x="1378945" y="933498"/>
                      <a:pt x="1338438" y="970952"/>
                      <a:pt x="1323173" y="1040351"/>
                    </a:cubicBezTo>
                    <a:close/>
                    <a:moveTo>
                      <a:pt x="1751481" y="1074157"/>
                    </a:moveTo>
                    <a:cubicBezTo>
                      <a:pt x="1747535" y="1124494"/>
                      <a:pt x="1707772" y="1164555"/>
                      <a:pt x="1651776" y="1174160"/>
                    </a:cubicBezTo>
                    <a:cubicBezTo>
                      <a:pt x="1639117" y="1176320"/>
                      <a:pt x="1626235" y="1177735"/>
                      <a:pt x="1613502" y="1179447"/>
                    </a:cubicBezTo>
                    <a:cubicBezTo>
                      <a:pt x="1558772" y="1187489"/>
                      <a:pt x="1505382" y="1210200"/>
                      <a:pt x="1448865" y="1198212"/>
                    </a:cubicBezTo>
                    <a:cubicBezTo>
                      <a:pt x="1385200" y="1184734"/>
                      <a:pt x="1346554" y="1131047"/>
                      <a:pt x="1347671" y="1061350"/>
                    </a:cubicBezTo>
                    <a:cubicBezTo>
                      <a:pt x="1348564" y="1003045"/>
                      <a:pt x="1386838" y="963134"/>
                      <a:pt x="1452961" y="951294"/>
                    </a:cubicBezTo>
                    <a:cubicBezTo>
                      <a:pt x="1490192" y="944667"/>
                      <a:pt x="1527796" y="939529"/>
                      <a:pt x="1564580" y="930891"/>
                    </a:cubicBezTo>
                    <a:cubicBezTo>
                      <a:pt x="1582004" y="926796"/>
                      <a:pt x="1585057" y="933423"/>
                      <a:pt x="1587440" y="947199"/>
                    </a:cubicBezTo>
                    <a:cubicBezTo>
                      <a:pt x="1591014" y="967825"/>
                      <a:pt x="1587887" y="989344"/>
                      <a:pt x="1595706" y="1009375"/>
                    </a:cubicBezTo>
                    <a:cubicBezTo>
                      <a:pt x="1609407" y="987483"/>
                      <a:pt x="1624225" y="966261"/>
                      <a:pt x="1636288" y="943550"/>
                    </a:cubicBezTo>
                    <a:cubicBezTo>
                      <a:pt x="1643808" y="929402"/>
                      <a:pt x="1651478" y="925158"/>
                      <a:pt x="1666892" y="930370"/>
                    </a:cubicBezTo>
                    <a:cubicBezTo>
                      <a:pt x="1720952" y="948613"/>
                      <a:pt x="1756619" y="1008407"/>
                      <a:pt x="1751481" y="1074157"/>
                    </a:cubicBezTo>
                    <a:close/>
                  </a:path>
                </a:pathLst>
              </a:custGeom>
              <a:solidFill>
                <a:srgbClr val="2C347F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0FD9A2-2025-4815-9100-9169AF97A864}"/>
                  </a:ext>
                </a:extLst>
              </p:cNvPr>
              <p:cNvSpPr/>
              <p:nvPr/>
            </p:nvSpPr>
            <p:spPr>
              <a:xfrm>
                <a:off x="1419016" y="4654981"/>
                <a:ext cx="83159" cy="47212"/>
              </a:xfrm>
              <a:custGeom>
                <a:avLst/>
                <a:gdLst>
                  <a:gd name="connsiteX0" fmla="*/ 26509 w 123533"/>
                  <a:gd name="connsiteY0" fmla="*/ 56815 h 70134"/>
                  <a:gd name="connsiteX1" fmla="*/ 68506 w 123533"/>
                  <a:gd name="connsiteY1" fmla="*/ 68506 h 70134"/>
                  <a:gd name="connsiteX2" fmla="*/ 119512 w 123533"/>
                  <a:gd name="connsiteY2" fmla="*/ 58230 h 70134"/>
                  <a:gd name="connsiteX3" fmla="*/ 123533 w 123533"/>
                  <a:gd name="connsiteY3" fmla="*/ 48996 h 70134"/>
                  <a:gd name="connsiteX4" fmla="*/ 14669 w 123533"/>
                  <a:gd name="connsiteY4" fmla="*/ 0 h 70134"/>
                  <a:gd name="connsiteX5" fmla="*/ 0 w 123533"/>
                  <a:gd name="connsiteY5" fmla="*/ 41327 h 70134"/>
                  <a:gd name="connsiteX6" fmla="*/ 26509 w 123533"/>
                  <a:gd name="connsiteY6" fmla="*/ 56815 h 7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533" h="70134">
                    <a:moveTo>
                      <a:pt x="26509" y="56815"/>
                    </a:moveTo>
                    <a:cubicBezTo>
                      <a:pt x="39837" y="62251"/>
                      <a:pt x="54209" y="65825"/>
                      <a:pt x="68506" y="68506"/>
                    </a:cubicBezTo>
                    <a:cubicBezTo>
                      <a:pt x="89429" y="72526"/>
                      <a:pt x="107226" y="69101"/>
                      <a:pt x="119512" y="58230"/>
                    </a:cubicBezTo>
                    <a:lnTo>
                      <a:pt x="123533" y="48996"/>
                    </a:lnTo>
                    <a:lnTo>
                      <a:pt x="14669" y="0"/>
                    </a:lnTo>
                    <a:lnTo>
                      <a:pt x="0" y="41327"/>
                    </a:lnTo>
                    <a:cubicBezTo>
                      <a:pt x="7223" y="47731"/>
                      <a:pt x="16382" y="52645"/>
                      <a:pt x="26509" y="56815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F59791-97CD-45FD-AC82-B95EB61B4C2B}"/>
                  </a:ext>
                </a:extLst>
              </p:cNvPr>
              <p:cNvSpPr/>
              <p:nvPr/>
            </p:nvSpPr>
            <p:spPr>
              <a:xfrm>
                <a:off x="1502175" y="4666761"/>
                <a:ext cx="9223" cy="22106"/>
              </a:xfrm>
              <a:custGeom>
                <a:avLst/>
                <a:gdLst>
                  <a:gd name="connsiteX0" fmla="*/ 13701 w 13701"/>
                  <a:gd name="connsiteY0" fmla="*/ 0 h 32838"/>
                  <a:gd name="connsiteX1" fmla="*/ 0 w 13701"/>
                  <a:gd name="connsiteY1" fmla="*/ 31498 h 32838"/>
                  <a:gd name="connsiteX2" fmla="*/ 2979 w 13701"/>
                  <a:gd name="connsiteY2" fmla="*/ 32838 h 32838"/>
                  <a:gd name="connsiteX3" fmla="*/ 13701 w 13701"/>
                  <a:gd name="connsiteY3" fmla="*/ 0 h 32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01" h="32838">
                    <a:moveTo>
                      <a:pt x="13701" y="0"/>
                    </a:moveTo>
                    <a:lnTo>
                      <a:pt x="0" y="31498"/>
                    </a:lnTo>
                    <a:lnTo>
                      <a:pt x="2979" y="32838"/>
                    </a:lnTo>
                    <a:cubicBezTo>
                      <a:pt x="8787" y="24498"/>
                      <a:pt x="12584" y="13627"/>
                      <a:pt x="13701" y="0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9B54957-959C-4ED9-9B04-076053A8C932}"/>
                  </a:ext>
                </a:extLst>
              </p:cNvPr>
              <p:cNvSpPr/>
              <p:nvPr/>
            </p:nvSpPr>
            <p:spPr>
              <a:xfrm>
                <a:off x="1408687" y="4646410"/>
                <a:ext cx="20204" cy="36341"/>
              </a:xfrm>
              <a:custGeom>
                <a:avLst/>
                <a:gdLst>
                  <a:gd name="connsiteX0" fmla="*/ 15345 w 30013"/>
                  <a:gd name="connsiteY0" fmla="*/ 53985 h 53985"/>
                  <a:gd name="connsiteX1" fmla="*/ 30014 w 30013"/>
                  <a:gd name="connsiteY1" fmla="*/ 12659 h 53985"/>
                  <a:gd name="connsiteX2" fmla="*/ 1941 w 30013"/>
                  <a:gd name="connsiteY2" fmla="*/ 0 h 53985"/>
                  <a:gd name="connsiteX3" fmla="*/ 303 w 30013"/>
                  <a:gd name="connsiteY3" fmla="*/ 12733 h 53985"/>
                  <a:gd name="connsiteX4" fmla="*/ 15345 w 30013"/>
                  <a:gd name="connsiteY4" fmla="*/ 53985 h 5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13" h="53985">
                    <a:moveTo>
                      <a:pt x="15345" y="53985"/>
                    </a:moveTo>
                    <a:lnTo>
                      <a:pt x="30014" y="12659"/>
                    </a:lnTo>
                    <a:lnTo>
                      <a:pt x="1941" y="0"/>
                    </a:lnTo>
                    <a:cubicBezTo>
                      <a:pt x="1271" y="4021"/>
                      <a:pt x="676" y="8266"/>
                      <a:pt x="303" y="12733"/>
                    </a:cubicBezTo>
                    <a:cubicBezTo>
                      <a:pt x="-1484" y="31721"/>
                      <a:pt x="4771" y="44529"/>
                      <a:pt x="15345" y="53985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C799F29-1494-4AC7-B29E-B64E9954CD57}"/>
                  </a:ext>
                </a:extLst>
              </p:cNvPr>
              <p:cNvSpPr/>
              <p:nvPr/>
            </p:nvSpPr>
            <p:spPr>
              <a:xfrm>
                <a:off x="1499469" y="4687965"/>
                <a:ext cx="4712" cy="6215"/>
              </a:xfrm>
              <a:custGeom>
                <a:avLst/>
                <a:gdLst>
                  <a:gd name="connsiteX0" fmla="*/ 6999 w 6999"/>
                  <a:gd name="connsiteY0" fmla="*/ 1340 h 9233"/>
                  <a:gd name="connsiteX1" fmla="*/ 4021 w 6999"/>
                  <a:gd name="connsiteY1" fmla="*/ 0 h 9233"/>
                  <a:gd name="connsiteX2" fmla="*/ 0 w 6999"/>
                  <a:gd name="connsiteY2" fmla="*/ 9233 h 9233"/>
                  <a:gd name="connsiteX3" fmla="*/ 6999 w 6999"/>
                  <a:gd name="connsiteY3" fmla="*/ 1340 h 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99" h="9233">
                    <a:moveTo>
                      <a:pt x="6999" y="1340"/>
                    </a:moveTo>
                    <a:lnTo>
                      <a:pt x="4021" y="0"/>
                    </a:lnTo>
                    <a:lnTo>
                      <a:pt x="0" y="9233"/>
                    </a:lnTo>
                    <a:cubicBezTo>
                      <a:pt x="2606" y="6925"/>
                      <a:pt x="4915" y="4244"/>
                      <a:pt x="6999" y="1340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0A45D2-F56F-4E42-A857-F80CDDC96CC8}"/>
                  </a:ext>
                </a:extLst>
              </p:cNvPr>
              <p:cNvSpPr/>
              <p:nvPr/>
            </p:nvSpPr>
            <p:spPr>
              <a:xfrm>
                <a:off x="1425081" y="4827465"/>
                <a:ext cx="16391" cy="37644"/>
              </a:xfrm>
              <a:custGeom>
                <a:avLst/>
                <a:gdLst>
                  <a:gd name="connsiteX0" fmla="*/ 13329 w 24349"/>
                  <a:gd name="connsiteY0" fmla="*/ 17722 h 55920"/>
                  <a:gd name="connsiteX1" fmla="*/ 0 w 24349"/>
                  <a:gd name="connsiteY1" fmla="*/ 55921 h 55920"/>
                  <a:gd name="connsiteX2" fmla="*/ 24349 w 24349"/>
                  <a:gd name="connsiteY2" fmla="*/ 0 h 55920"/>
                  <a:gd name="connsiteX3" fmla="*/ 13329 w 24349"/>
                  <a:gd name="connsiteY3" fmla="*/ 17722 h 5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9" h="55920">
                    <a:moveTo>
                      <a:pt x="13329" y="17722"/>
                    </a:moveTo>
                    <a:cubicBezTo>
                      <a:pt x="8861" y="30455"/>
                      <a:pt x="4468" y="43188"/>
                      <a:pt x="0" y="55921"/>
                    </a:cubicBezTo>
                    <a:lnTo>
                      <a:pt x="24349" y="0"/>
                    </a:lnTo>
                    <a:cubicBezTo>
                      <a:pt x="15339" y="1117"/>
                      <a:pt x="15637" y="11169"/>
                      <a:pt x="13329" y="17722"/>
                    </a:cubicBezTo>
                    <a:close/>
                  </a:path>
                </a:pathLst>
              </a:custGeom>
              <a:noFill/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508E64C-4E9D-4782-8826-C35D8CDAE385}"/>
                  </a:ext>
                </a:extLst>
              </p:cNvPr>
              <p:cNvSpPr/>
              <p:nvPr/>
            </p:nvSpPr>
            <p:spPr>
              <a:xfrm>
                <a:off x="1171767" y="3761486"/>
                <a:ext cx="592286" cy="1547840"/>
              </a:xfrm>
              <a:custGeom>
                <a:avLst/>
                <a:gdLst>
                  <a:gd name="connsiteX0" fmla="*/ 804832 w 879845"/>
                  <a:gd name="connsiteY0" fmla="*/ 1340549 h 2299328"/>
                  <a:gd name="connsiteX1" fmla="*/ 644738 w 879845"/>
                  <a:gd name="connsiteY1" fmla="*/ 833534 h 2299328"/>
                  <a:gd name="connsiteX2" fmla="*/ 515322 w 879845"/>
                  <a:gd name="connsiteY2" fmla="*/ 396513 h 2299328"/>
                  <a:gd name="connsiteX3" fmla="*/ 520162 w 879845"/>
                  <a:gd name="connsiteY3" fmla="*/ 209165 h 2299328"/>
                  <a:gd name="connsiteX4" fmla="*/ 520162 w 879845"/>
                  <a:gd name="connsiteY4" fmla="*/ 209165 h 2299328"/>
                  <a:gd name="connsiteX5" fmla="*/ 573030 w 879845"/>
                  <a:gd name="connsiteY5" fmla="*/ 0 h 2299328"/>
                  <a:gd name="connsiteX6" fmla="*/ 95204 w 879845"/>
                  <a:gd name="connsiteY6" fmla="*/ 162850 h 2299328"/>
                  <a:gd name="connsiteX7" fmla="*/ 67206 w 879845"/>
                  <a:gd name="connsiteY7" fmla="*/ 186529 h 2299328"/>
                  <a:gd name="connsiteX8" fmla="*/ 264 w 879845"/>
                  <a:gd name="connsiteY8" fmla="*/ 737030 h 2299328"/>
                  <a:gd name="connsiteX9" fmla="*/ 32879 w 879845"/>
                  <a:gd name="connsiteY9" fmla="*/ 795930 h 2299328"/>
                  <a:gd name="connsiteX10" fmla="*/ 400649 w 879845"/>
                  <a:gd name="connsiteY10" fmla="*/ 994075 h 2299328"/>
                  <a:gd name="connsiteX11" fmla="*/ 199675 w 879845"/>
                  <a:gd name="connsiteY11" fmla="*/ 1218133 h 2299328"/>
                  <a:gd name="connsiteX12" fmla="*/ 194239 w 879845"/>
                  <a:gd name="connsiteY12" fmla="*/ 1292372 h 2299328"/>
                  <a:gd name="connsiteX13" fmla="*/ 765963 w 879845"/>
                  <a:gd name="connsiteY13" fmla="*/ 2114885 h 2299328"/>
                  <a:gd name="connsiteX14" fmla="*/ 847797 w 879845"/>
                  <a:gd name="connsiteY14" fmla="*/ 2299329 h 2299328"/>
                  <a:gd name="connsiteX15" fmla="*/ 879667 w 879845"/>
                  <a:gd name="connsiteY15" fmla="*/ 2031189 h 2299328"/>
                  <a:gd name="connsiteX16" fmla="*/ 804832 w 879845"/>
                  <a:gd name="connsiteY16" fmla="*/ 1340549 h 229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9845" h="2299328">
                    <a:moveTo>
                      <a:pt x="804832" y="1340549"/>
                    </a:moveTo>
                    <a:cubicBezTo>
                      <a:pt x="767899" y="1166530"/>
                      <a:pt x="722179" y="995043"/>
                      <a:pt x="644738" y="833534"/>
                    </a:cubicBezTo>
                    <a:cubicBezTo>
                      <a:pt x="578243" y="694885"/>
                      <a:pt x="529544" y="550502"/>
                      <a:pt x="515322" y="396513"/>
                    </a:cubicBezTo>
                    <a:cubicBezTo>
                      <a:pt x="509588" y="334039"/>
                      <a:pt x="507801" y="271193"/>
                      <a:pt x="520162" y="209165"/>
                    </a:cubicBezTo>
                    <a:lnTo>
                      <a:pt x="520162" y="209165"/>
                    </a:lnTo>
                    <a:lnTo>
                      <a:pt x="573030" y="0"/>
                    </a:lnTo>
                    <a:cubicBezTo>
                      <a:pt x="573030" y="0"/>
                      <a:pt x="136605" y="148106"/>
                      <a:pt x="95204" y="162850"/>
                    </a:cubicBezTo>
                    <a:cubicBezTo>
                      <a:pt x="82322" y="167466"/>
                      <a:pt x="72121" y="173423"/>
                      <a:pt x="67206" y="186529"/>
                    </a:cubicBezTo>
                    <a:cubicBezTo>
                      <a:pt x="50750" y="220558"/>
                      <a:pt x="5700" y="668301"/>
                      <a:pt x="264" y="737030"/>
                    </a:cubicBezTo>
                    <a:cubicBezTo>
                      <a:pt x="-1895" y="763986"/>
                      <a:pt x="9200" y="783123"/>
                      <a:pt x="32879" y="795930"/>
                    </a:cubicBezTo>
                    <a:cubicBezTo>
                      <a:pt x="70706" y="816333"/>
                      <a:pt x="400649" y="994075"/>
                      <a:pt x="400649" y="994075"/>
                    </a:cubicBezTo>
                    <a:cubicBezTo>
                      <a:pt x="400649" y="994075"/>
                      <a:pt x="255224" y="1153797"/>
                      <a:pt x="199675" y="1218133"/>
                    </a:cubicBezTo>
                    <a:cubicBezTo>
                      <a:pt x="174283" y="1247545"/>
                      <a:pt x="172273" y="1259161"/>
                      <a:pt x="194239" y="1292372"/>
                    </a:cubicBezTo>
                    <a:cubicBezTo>
                      <a:pt x="231843" y="1349112"/>
                      <a:pt x="675044" y="1977055"/>
                      <a:pt x="765963" y="2114885"/>
                    </a:cubicBezTo>
                    <a:cubicBezTo>
                      <a:pt x="800215" y="2166860"/>
                      <a:pt x="830298" y="2237153"/>
                      <a:pt x="847797" y="2299329"/>
                    </a:cubicBezTo>
                    <a:cubicBezTo>
                      <a:pt x="847797" y="2287415"/>
                      <a:pt x="878848" y="2101110"/>
                      <a:pt x="879667" y="2031189"/>
                    </a:cubicBezTo>
                    <a:cubicBezTo>
                      <a:pt x="882422" y="1797973"/>
                      <a:pt x="853158" y="1568107"/>
                      <a:pt x="804832" y="13405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BB90907-D441-4D31-B51B-9B4B1242B7F6}"/>
                  </a:ext>
                </a:extLst>
              </p:cNvPr>
              <p:cNvSpPr/>
              <p:nvPr/>
            </p:nvSpPr>
            <p:spPr>
              <a:xfrm>
                <a:off x="2145358" y="3735520"/>
                <a:ext cx="531261" cy="1573756"/>
              </a:xfrm>
              <a:custGeom>
                <a:avLst/>
                <a:gdLst>
                  <a:gd name="connsiteX0" fmla="*/ 786301 w 789192"/>
                  <a:gd name="connsiteY0" fmla="*/ 777910 h 2337826"/>
                  <a:gd name="connsiteX1" fmla="*/ 642960 w 789192"/>
                  <a:gd name="connsiteY1" fmla="*/ 208793 h 2337826"/>
                  <a:gd name="connsiteX2" fmla="*/ 601336 w 789192"/>
                  <a:gd name="connsiteY2" fmla="*/ 157116 h 2337826"/>
                  <a:gd name="connsiteX3" fmla="*/ 473037 w 789192"/>
                  <a:gd name="connsiteY3" fmla="*/ 107598 h 2337826"/>
                  <a:gd name="connsiteX4" fmla="*/ 256946 w 789192"/>
                  <a:gd name="connsiteY4" fmla="*/ 47135 h 2337826"/>
                  <a:gd name="connsiteX5" fmla="*/ 497 w 789192"/>
                  <a:gd name="connsiteY5" fmla="*/ 0 h 2337826"/>
                  <a:gd name="connsiteX6" fmla="*/ 155826 w 789192"/>
                  <a:gd name="connsiteY6" fmla="*/ 246694 h 2337826"/>
                  <a:gd name="connsiteX7" fmla="*/ 264765 w 789192"/>
                  <a:gd name="connsiteY7" fmla="*/ 688183 h 2337826"/>
                  <a:gd name="connsiteX8" fmla="*/ 269531 w 789192"/>
                  <a:gd name="connsiteY8" fmla="*/ 1151042 h 2337826"/>
                  <a:gd name="connsiteX9" fmla="*/ 278094 w 789192"/>
                  <a:gd name="connsiteY9" fmla="*/ 1613901 h 2337826"/>
                  <a:gd name="connsiteX10" fmla="*/ 328207 w 789192"/>
                  <a:gd name="connsiteY10" fmla="*/ 2337826 h 2337826"/>
                  <a:gd name="connsiteX11" fmla="*/ 716976 w 789192"/>
                  <a:gd name="connsiteY11" fmla="*/ 1423947 h 2337826"/>
                  <a:gd name="connsiteX12" fmla="*/ 757633 w 789192"/>
                  <a:gd name="connsiteY12" fmla="*/ 1338464 h 2337826"/>
                  <a:gd name="connsiteX13" fmla="*/ 746910 w 789192"/>
                  <a:gd name="connsiteY13" fmla="*/ 1302276 h 2337826"/>
                  <a:gd name="connsiteX14" fmla="*/ 500439 w 789192"/>
                  <a:gd name="connsiteY14" fmla="*/ 1101599 h 2337826"/>
                  <a:gd name="connsiteX15" fmla="*/ 500290 w 789192"/>
                  <a:gd name="connsiteY15" fmla="*/ 1040986 h 2337826"/>
                  <a:gd name="connsiteX16" fmla="*/ 765079 w 789192"/>
                  <a:gd name="connsiteY16" fmla="*/ 838895 h 2337826"/>
                  <a:gd name="connsiteX17" fmla="*/ 786301 w 789192"/>
                  <a:gd name="connsiteY17" fmla="*/ 777910 h 23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9192" h="2337826">
                    <a:moveTo>
                      <a:pt x="786301" y="777910"/>
                    </a:moveTo>
                    <a:cubicBezTo>
                      <a:pt x="747952" y="630549"/>
                      <a:pt x="643630" y="218175"/>
                      <a:pt x="642960" y="208793"/>
                    </a:cubicBezTo>
                    <a:cubicBezTo>
                      <a:pt x="640950" y="181912"/>
                      <a:pt x="625834" y="167466"/>
                      <a:pt x="601336" y="157116"/>
                    </a:cubicBezTo>
                    <a:cubicBezTo>
                      <a:pt x="559041" y="139171"/>
                      <a:pt x="516746" y="121597"/>
                      <a:pt x="473037" y="107598"/>
                    </a:cubicBezTo>
                    <a:cubicBezTo>
                      <a:pt x="401702" y="84813"/>
                      <a:pt x="330441" y="61730"/>
                      <a:pt x="256946" y="47135"/>
                    </a:cubicBezTo>
                    <a:lnTo>
                      <a:pt x="497" y="0"/>
                    </a:lnTo>
                    <a:cubicBezTo>
                      <a:pt x="-10002" y="18243"/>
                      <a:pt x="149125" y="232100"/>
                      <a:pt x="155826" y="246694"/>
                    </a:cubicBezTo>
                    <a:cubicBezTo>
                      <a:pt x="220013" y="387056"/>
                      <a:pt x="257244" y="533375"/>
                      <a:pt x="264765" y="688183"/>
                    </a:cubicBezTo>
                    <a:cubicBezTo>
                      <a:pt x="272286" y="842544"/>
                      <a:pt x="269456" y="996755"/>
                      <a:pt x="269531" y="1151042"/>
                    </a:cubicBezTo>
                    <a:cubicBezTo>
                      <a:pt x="269605" y="1305403"/>
                      <a:pt x="272732" y="1459689"/>
                      <a:pt x="278094" y="1613901"/>
                    </a:cubicBezTo>
                    <a:cubicBezTo>
                      <a:pt x="283902" y="1781070"/>
                      <a:pt x="315921" y="2286223"/>
                      <a:pt x="328207" y="2337826"/>
                    </a:cubicBezTo>
                    <a:cubicBezTo>
                      <a:pt x="333196" y="2325986"/>
                      <a:pt x="716976" y="1423947"/>
                      <a:pt x="716976" y="1423947"/>
                    </a:cubicBezTo>
                    <a:cubicBezTo>
                      <a:pt x="716976" y="1423947"/>
                      <a:pt x="743634" y="1366760"/>
                      <a:pt x="757633" y="1338464"/>
                    </a:cubicBezTo>
                    <a:cubicBezTo>
                      <a:pt x="765749" y="1322157"/>
                      <a:pt x="758750" y="1311956"/>
                      <a:pt x="746910" y="1302276"/>
                    </a:cubicBezTo>
                    <a:cubicBezTo>
                      <a:pt x="664778" y="1235408"/>
                      <a:pt x="582720" y="1168317"/>
                      <a:pt x="500439" y="1101599"/>
                    </a:cubicBezTo>
                    <a:cubicBezTo>
                      <a:pt x="474005" y="1080154"/>
                      <a:pt x="473409" y="1061613"/>
                      <a:pt x="500290" y="1040986"/>
                    </a:cubicBezTo>
                    <a:cubicBezTo>
                      <a:pt x="588379" y="973374"/>
                      <a:pt x="676171" y="905390"/>
                      <a:pt x="765079" y="838895"/>
                    </a:cubicBezTo>
                    <a:cubicBezTo>
                      <a:pt x="787492" y="822290"/>
                      <a:pt x="793523" y="805685"/>
                      <a:pt x="786301" y="7779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611C0E-5A5F-40A6-B7E3-1A1C3B9CDA39}"/>
                  </a:ext>
                </a:extLst>
              </p:cNvPr>
              <p:cNvSpPr/>
              <p:nvPr/>
            </p:nvSpPr>
            <p:spPr>
              <a:xfrm>
                <a:off x="2139324" y="3684442"/>
                <a:ext cx="557051" cy="1317644"/>
              </a:xfrm>
              <a:custGeom>
                <a:avLst/>
                <a:gdLst>
                  <a:gd name="connsiteX0" fmla="*/ 216317 w 827503"/>
                  <a:gd name="connsiteY0" fmla="*/ 114523 h 1957369"/>
                  <a:gd name="connsiteX1" fmla="*/ 410814 w 827503"/>
                  <a:gd name="connsiteY1" fmla="*/ 525631 h 1957369"/>
                  <a:gd name="connsiteX2" fmla="*/ 453927 w 827503"/>
                  <a:gd name="connsiteY2" fmla="*/ 885732 h 1957369"/>
                  <a:gd name="connsiteX3" fmla="*/ 519603 w 827503"/>
                  <a:gd name="connsiteY3" fmla="*/ 1323572 h 1957369"/>
                  <a:gd name="connsiteX4" fmla="*/ 549537 w 827503"/>
                  <a:gd name="connsiteY4" fmla="*/ 1358792 h 1957369"/>
                  <a:gd name="connsiteX5" fmla="*/ 580812 w 827503"/>
                  <a:gd name="connsiteY5" fmla="*/ 1411512 h 1957369"/>
                  <a:gd name="connsiteX6" fmla="*/ 636063 w 827503"/>
                  <a:gd name="connsiteY6" fmla="*/ 1466242 h 1957369"/>
                  <a:gd name="connsiteX7" fmla="*/ 705388 w 827503"/>
                  <a:gd name="connsiteY7" fmla="*/ 1527227 h 1957369"/>
                  <a:gd name="connsiteX8" fmla="*/ 777839 w 827503"/>
                  <a:gd name="connsiteY8" fmla="*/ 1602062 h 1957369"/>
                  <a:gd name="connsiteX9" fmla="*/ 790051 w 827503"/>
                  <a:gd name="connsiteY9" fmla="*/ 1860745 h 1957369"/>
                  <a:gd name="connsiteX10" fmla="*/ 548495 w 827503"/>
                  <a:gd name="connsiteY10" fmla="*/ 1949578 h 1957369"/>
                  <a:gd name="connsiteX11" fmla="*/ 424366 w 827503"/>
                  <a:gd name="connsiteY11" fmla="*/ 1879583 h 1957369"/>
                  <a:gd name="connsiteX12" fmla="*/ 398602 w 827503"/>
                  <a:gd name="connsiteY12" fmla="*/ 1641527 h 1957369"/>
                  <a:gd name="connsiteX13" fmla="*/ 438439 w 827503"/>
                  <a:gd name="connsiteY13" fmla="*/ 1516579 h 1957369"/>
                  <a:gd name="connsiteX14" fmla="*/ 436131 w 827503"/>
                  <a:gd name="connsiteY14" fmla="*/ 1484411 h 1957369"/>
                  <a:gd name="connsiteX15" fmla="*/ 421759 w 827503"/>
                  <a:gd name="connsiteY15" fmla="*/ 1432287 h 1957369"/>
                  <a:gd name="connsiteX16" fmla="*/ 429057 w 827503"/>
                  <a:gd name="connsiteY16" fmla="*/ 1383663 h 1957369"/>
                  <a:gd name="connsiteX17" fmla="*/ 434567 w 827503"/>
                  <a:gd name="connsiteY17" fmla="*/ 1333029 h 1957369"/>
                  <a:gd name="connsiteX18" fmla="*/ 385720 w 827503"/>
                  <a:gd name="connsiteY18" fmla="*/ 1046571 h 1957369"/>
                  <a:gd name="connsiteX19" fmla="*/ 308130 w 827503"/>
                  <a:gd name="connsiteY19" fmla="*/ 464572 h 1957369"/>
                  <a:gd name="connsiteX20" fmla="*/ 149301 w 827503"/>
                  <a:gd name="connsiteY20" fmla="*/ 169700 h 1957369"/>
                  <a:gd name="connsiteX21" fmla="*/ 9460 w 827503"/>
                  <a:gd name="connsiteY21" fmla="*/ 76026 h 1957369"/>
                  <a:gd name="connsiteX22" fmla="*/ 2014 w 827503"/>
                  <a:gd name="connsiteY22" fmla="*/ 0 h 1957369"/>
                  <a:gd name="connsiteX23" fmla="*/ 200829 w 827503"/>
                  <a:gd name="connsiteY23" fmla="*/ 100822 h 1957369"/>
                  <a:gd name="connsiteX24" fmla="*/ 216317 w 827503"/>
                  <a:gd name="connsiteY24" fmla="*/ 114523 h 1957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27503" h="1957369">
                    <a:moveTo>
                      <a:pt x="216317" y="114523"/>
                    </a:moveTo>
                    <a:cubicBezTo>
                      <a:pt x="328160" y="229270"/>
                      <a:pt x="377678" y="373802"/>
                      <a:pt x="410814" y="525631"/>
                    </a:cubicBezTo>
                    <a:cubicBezTo>
                      <a:pt x="436727" y="644176"/>
                      <a:pt x="444992" y="764954"/>
                      <a:pt x="453927" y="885732"/>
                    </a:cubicBezTo>
                    <a:cubicBezTo>
                      <a:pt x="464799" y="1033168"/>
                      <a:pt x="473883" y="1181199"/>
                      <a:pt x="519603" y="1323572"/>
                    </a:cubicBezTo>
                    <a:cubicBezTo>
                      <a:pt x="524741" y="1339581"/>
                      <a:pt x="528762" y="1353803"/>
                      <a:pt x="549537" y="1358792"/>
                    </a:cubicBezTo>
                    <a:cubicBezTo>
                      <a:pt x="575227" y="1364973"/>
                      <a:pt x="575227" y="1391631"/>
                      <a:pt x="580812" y="1411512"/>
                    </a:cubicBezTo>
                    <a:cubicBezTo>
                      <a:pt x="589151" y="1440999"/>
                      <a:pt x="597715" y="1463338"/>
                      <a:pt x="636063" y="1466242"/>
                    </a:cubicBezTo>
                    <a:cubicBezTo>
                      <a:pt x="676794" y="1470039"/>
                      <a:pt x="683049" y="1490963"/>
                      <a:pt x="705388" y="1527227"/>
                    </a:cubicBezTo>
                    <a:cubicBezTo>
                      <a:pt x="719386" y="1555820"/>
                      <a:pt x="722142" y="1532811"/>
                      <a:pt x="777839" y="1602062"/>
                    </a:cubicBezTo>
                    <a:cubicBezTo>
                      <a:pt x="840165" y="1677418"/>
                      <a:pt x="843367" y="1780251"/>
                      <a:pt x="790051" y="1860745"/>
                    </a:cubicBezTo>
                    <a:cubicBezTo>
                      <a:pt x="738449" y="1938707"/>
                      <a:pt x="641424" y="1974375"/>
                      <a:pt x="548495" y="1949578"/>
                    </a:cubicBezTo>
                    <a:cubicBezTo>
                      <a:pt x="507168" y="1936994"/>
                      <a:pt x="450279" y="1914655"/>
                      <a:pt x="424366" y="1879583"/>
                    </a:cubicBezTo>
                    <a:cubicBezTo>
                      <a:pt x="373285" y="1810482"/>
                      <a:pt x="355264" y="1717404"/>
                      <a:pt x="398602" y="1641527"/>
                    </a:cubicBezTo>
                    <a:cubicBezTo>
                      <a:pt x="438737" y="1571234"/>
                      <a:pt x="403591" y="1565650"/>
                      <a:pt x="438439" y="1516579"/>
                    </a:cubicBezTo>
                    <a:cubicBezTo>
                      <a:pt x="444843" y="1507569"/>
                      <a:pt x="439482" y="1494985"/>
                      <a:pt x="436131" y="1484411"/>
                    </a:cubicBezTo>
                    <a:cubicBezTo>
                      <a:pt x="430770" y="1467210"/>
                      <a:pt x="426749" y="1449562"/>
                      <a:pt x="421759" y="1432287"/>
                    </a:cubicBezTo>
                    <a:cubicBezTo>
                      <a:pt x="416696" y="1414788"/>
                      <a:pt x="417813" y="1397588"/>
                      <a:pt x="429057" y="1383663"/>
                    </a:cubicBezTo>
                    <a:cubicBezTo>
                      <a:pt x="442460" y="1367132"/>
                      <a:pt x="439928" y="1351197"/>
                      <a:pt x="434567" y="1333029"/>
                    </a:cubicBezTo>
                    <a:cubicBezTo>
                      <a:pt x="406942" y="1239503"/>
                      <a:pt x="393836" y="1143521"/>
                      <a:pt x="385720" y="1046571"/>
                    </a:cubicBezTo>
                    <a:cubicBezTo>
                      <a:pt x="369412" y="851330"/>
                      <a:pt x="360105" y="655196"/>
                      <a:pt x="308130" y="464572"/>
                    </a:cubicBezTo>
                    <a:cubicBezTo>
                      <a:pt x="277898" y="353846"/>
                      <a:pt x="234561" y="251088"/>
                      <a:pt x="149301" y="169700"/>
                    </a:cubicBezTo>
                    <a:cubicBezTo>
                      <a:pt x="109761" y="131948"/>
                      <a:pt x="57563" y="98365"/>
                      <a:pt x="9460" y="76026"/>
                    </a:cubicBezTo>
                    <a:cubicBezTo>
                      <a:pt x="2982" y="73644"/>
                      <a:pt x="-3347" y="39540"/>
                      <a:pt x="2014" y="0"/>
                    </a:cubicBezTo>
                    <a:cubicBezTo>
                      <a:pt x="79008" y="12510"/>
                      <a:pt x="142674" y="51305"/>
                      <a:pt x="200829" y="100822"/>
                    </a:cubicBezTo>
                    <a:cubicBezTo>
                      <a:pt x="206191" y="105141"/>
                      <a:pt x="211179" y="109907"/>
                      <a:pt x="216317" y="114523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E72A345-6AC4-46CB-A446-522BA5B0BF7B}"/>
                  </a:ext>
                </a:extLst>
              </p:cNvPr>
              <p:cNvSpPr/>
              <p:nvPr/>
            </p:nvSpPr>
            <p:spPr>
              <a:xfrm>
                <a:off x="1147427" y="3660782"/>
                <a:ext cx="510640" cy="1049382"/>
              </a:xfrm>
              <a:custGeom>
                <a:avLst/>
                <a:gdLst>
                  <a:gd name="connsiteX0" fmla="*/ 758559 w 758559"/>
                  <a:gd name="connsiteY0" fmla="*/ 0 h 1558864"/>
                  <a:gd name="connsiteX1" fmla="*/ 741954 w 758559"/>
                  <a:gd name="connsiteY1" fmla="*/ 114970 h 1558864"/>
                  <a:gd name="connsiteX2" fmla="*/ 717456 w 758559"/>
                  <a:gd name="connsiteY2" fmla="*/ 140958 h 1558864"/>
                  <a:gd name="connsiteX3" fmla="*/ 599656 w 758559"/>
                  <a:gd name="connsiteY3" fmla="*/ 221154 h 1558864"/>
                  <a:gd name="connsiteX4" fmla="*/ 377088 w 758559"/>
                  <a:gd name="connsiteY4" fmla="*/ 615359 h 1558864"/>
                  <a:gd name="connsiteX5" fmla="*/ 407915 w 758559"/>
                  <a:gd name="connsiteY5" fmla="*/ 785505 h 1558864"/>
                  <a:gd name="connsiteX6" fmla="*/ 520502 w 758559"/>
                  <a:gd name="connsiteY6" fmla="*/ 1060793 h 1558864"/>
                  <a:gd name="connsiteX7" fmla="*/ 578956 w 758559"/>
                  <a:gd name="connsiteY7" fmla="*/ 1286862 h 1558864"/>
                  <a:gd name="connsiteX8" fmla="*/ 567116 w 758559"/>
                  <a:gd name="connsiteY8" fmla="*/ 1408906 h 1558864"/>
                  <a:gd name="connsiteX9" fmla="*/ 555277 w 758559"/>
                  <a:gd name="connsiteY9" fmla="*/ 1482772 h 1558864"/>
                  <a:gd name="connsiteX10" fmla="*/ 457209 w 758559"/>
                  <a:gd name="connsiteY10" fmla="*/ 1555597 h 1558864"/>
                  <a:gd name="connsiteX11" fmla="*/ 374779 w 758559"/>
                  <a:gd name="connsiteY11" fmla="*/ 1485528 h 1558864"/>
                  <a:gd name="connsiteX12" fmla="*/ 424222 w 758559"/>
                  <a:gd name="connsiteY12" fmla="*/ 1397066 h 1558864"/>
                  <a:gd name="connsiteX13" fmla="*/ 451476 w 758559"/>
                  <a:gd name="connsiteY13" fmla="*/ 1361473 h 1558864"/>
                  <a:gd name="connsiteX14" fmla="*/ 436881 w 758559"/>
                  <a:gd name="connsiteY14" fmla="*/ 1159829 h 1558864"/>
                  <a:gd name="connsiteX15" fmla="*/ 343505 w 758559"/>
                  <a:gd name="connsiteY15" fmla="*/ 936888 h 1558864"/>
                  <a:gd name="connsiteX16" fmla="*/ 175964 w 758559"/>
                  <a:gd name="connsiteY16" fmla="*/ 1360877 h 1558864"/>
                  <a:gd name="connsiteX17" fmla="*/ 172316 w 758559"/>
                  <a:gd name="connsiteY17" fmla="*/ 1420671 h 1558864"/>
                  <a:gd name="connsiteX18" fmla="*/ 145509 w 758559"/>
                  <a:gd name="connsiteY18" fmla="*/ 1524769 h 1558864"/>
                  <a:gd name="connsiteX19" fmla="*/ 46846 w 758559"/>
                  <a:gd name="connsiteY19" fmla="*/ 1525812 h 1558864"/>
                  <a:gd name="connsiteX20" fmla="*/ 2616 w 758559"/>
                  <a:gd name="connsiteY20" fmla="*/ 1478752 h 1558864"/>
                  <a:gd name="connsiteX21" fmla="*/ 15498 w 758559"/>
                  <a:gd name="connsiteY21" fmla="*/ 1407044 h 1558864"/>
                  <a:gd name="connsiteX22" fmla="*/ 91524 w 758559"/>
                  <a:gd name="connsiteY22" fmla="*/ 1258566 h 1558864"/>
                  <a:gd name="connsiteX23" fmla="*/ 208207 w 758559"/>
                  <a:gd name="connsiteY23" fmla="*/ 1005914 h 1558864"/>
                  <a:gd name="connsiteX24" fmla="*/ 240896 w 758559"/>
                  <a:gd name="connsiteY24" fmla="*/ 877988 h 1558864"/>
                  <a:gd name="connsiteX25" fmla="*/ 252140 w 758559"/>
                  <a:gd name="connsiteY25" fmla="*/ 680439 h 1558864"/>
                  <a:gd name="connsiteX26" fmla="*/ 406873 w 758559"/>
                  <a:gd name="connsiteY26" fmla="*/ 252354 h 1558864"/>
                  <a:gd name="connsiteX27" fmla="*/ 758559 w 758559"/>
                  <a:gd name="connsiteY27" fmla="*/ 0 h 1558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58559" h="1558864">
                    <a:moveTo>
                      <a:pt x="758559" y="0"/>
                    </a:moveTo>
                    <a:cubicBezTo>
                      <a:pt x="754166" y="39465"/>
                      <a:pt x="752453" y="70516"/>
                      <a:pt x="741954" y="114970"/>
                    </a:cubicBezTo>
                    <a:cubicBezTo>
                      <a:pt x="737263" y="125172"/>
                      <a:pt x="727657" y="135596"/>
                      <a:pt x="717456" y="140958"/>
                    </a:cubicBezTo>
                    <a:cubicBezTo>
                      <a:pt x="675161" y="163147"/>
                      <a:pt x="637558" y="192337"/>
                      <a:pt x="599656" y="221154"/>
                    </a:cubicBezTo>
                    <a:cubicBezTo>
                      <a:pt x="481186" y="327561"/>
                      <a:pt x="398831" y="454892"/>
                      <a:pt x="377088" y="615359"/>
                    </a:cubicBezTo>
                    <a:cubicBezTo>
                      <a:pt x="369120" y="674258"/>
                      <a:pt x="391831" y="730105"/>
                      <a:pt x="407915" y="785505"/>
                    </a:cubicBezTo>
                    <a:cubicBezTo>
                      <a:pt x="435690" y="881115"/>
                      <a:pt x="482527" y="969204"/>
                      <a:pt x="520502" y="1060793"/>
                    </a:cubicBezTo>
                    <a:cubicBezTo>
                      <a:pt x="550660" y="1133543"/>
                      <a:pt x="570988" y="1208602"/>
                      <a:pt x="578956" y="1286862"/>
                    </a:cubicBezTo>
                    <a:cubicBezTo>
                      <a:pt x="583126" y="1328189"/>
                      <a:pt x="576498" y="1368919"/>
                      <a:pt x="567116" y="1408906"/>
                    </a:cubicBezTo>
                    <a:cubicBezTo>
                      <a:pt x="561383" y="1433404"/>
                      <a:pt x="556617" y="1457530"/>
                      <a:pt x="555277" y="1482772"/>
                    </a:cubicBezTo>
                    <a:cubicBezTo>
                      <a:pt x="552149" y="1541598"/>
                      <a:pt x="514620" y="1568777"/>
                      <a:pt x="457209" y="1555597"/>
                    </a:cubicBezTo>
                    <a:cubicBezTo>
                      <a:pt x="397416" y="1535120"/>
                      <a:pt x="377981" y="1519855"/>
                      <a:pt x="374779" y="1485528"/>
                    </a:cubicBezTo>
                    <a:cubicBezTo>
                      <a:pt x="371280" y="1448669"/>
                      <a:pt x="391980" y="1410321"/>
                      <a:pt x="424222" y="1397066"/>
                    </a:cubicBezTo>
                    <a:cubicBezTo>
                      <a:pt x="441647" y="1389918"/>
                      <a:pt x="448199" y="1378674"/>
                      <a:pt x="451476" y="1361473"/>
                    </a:cubicBezTo>
                    <a:cubicBezTo>
                      <a:pt x="460784" y="1313445"/>
                      <a:pt x="442019" y="1179040"/>
                      <a:pt x="436881" y="1159829"/>
                    </a:cubicBezTo>
                    <a:cubicBezTo>
                      <a:pt x="411936" y="1083728"/>
                      <a:pt x="379545" y="1010754"/>
                      <a:pt x="343505" y="936888"/>
                    </a:cubicBezTo>
                    <a:cubicBezTo>
                      <a:pt x="304859" y="1086185"/>
                      <a:pt x="237247" y="1222228"/>
                      <a:pt x="175964" y="1360877"/>
                    </a:cubicBezTo>
                    <a:cubicBezTo>
                      <a:pt x="167401" y="1380238"/>
                      <a:pt x="163455" y="1398034"/>
                      <a:pt x="172316" y="1420671"/>
                    </a:cubicBezTo>
                    <a:cubicBezTo>
                      <a:pt x="189070" y="1463487"/>
                      <a:pt x="176113" y="1503995"/>
                      <a:pt x="145509" y="1524769"/>
                    </a:cubicBezTo>
                    <a:cubicBezTo>
                      <a:pt x="127489" y="1536088"/>
                      <a:pt x="60771" y="1527748"/>
                      <a:pt x="46846" y="1525812"/>
                    </a:cubicBezTo>
                    <a:cubicBezTo>
                      <a:pt x="20933" y="1522238"/>
                      <a:pt x="7753" y="1502580"/>
                      <a:pt x="2616" y="1478752"/>
                    </a:cubicBezTo>
                    <a:cubicBezTo>
                      <a:pt x="-2820" y="1453583"/>
                      <a:pt x="-363" y="1427596"/>
                      <a:pt x="15498" y="1407044"/>
                    </a:cubicBezTo>
                    <a:cubicBezTo>
                      <a:pt x="50197" y="1362069"/>
                      <a:pt x="66430" y="1308158"/>
                      <a:pt x="91524" y="1258566"/>
                    </a:cubicBezTo>
                    <a:cubicBezTo>
                      <a:pt x="133446" y="1175764"/>
                      <a:pt x="171720" y="1091249"/>
                      <a:pt x="208207" y="1005914"/>
                    </a:cubicBezTo>
                    <a:cubicBezTo>
                      <a:pt x="217887" y="962950"/>
                      <a:pt x="235311" y="921995"/>
                      <a:pt x="240896" y="877988"/>
                    </a:cubicBezTo>
                    <a:cubicBezTo>
                      <a:pt x="249161" y="812386"/>
                      <a:pt x="256905" y="746412"/>
                      <a:pt x="252140" y="680439"/>
                    </a:cubicBezTo>
                    <a:cubicBezTo>
                      <a:pt x="240151" y="514238"/>
                      <a:pt x="313497" y="379982"/>
                      <a:pt x="406873" y="252354"/>
                    </a:cubicBezTo>
                    <a:cubicBezTo>
                      <a:pt x="469272" y="171785"/>
                      <a:pt x="649099" y="41327"/>
                      <a:pt x="758559" y="0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A105509-180F-46FC-8C72-52D030A1EEC7}"/>
                  </a:ext>
                </a:extLst>
              </p:cNvPr>
              <p:cNvSpPr/>
              <p:nvPr/>
            </p:nvSpPr>
            <p:spPr>
              <a:xfrm>
                <a:off x="2429857" y="4789470"/>
                <a:ext cx="227821" cy="148430"/>
              </a:xfrm>
              <a:custGeom>
                <a:avLst/>
                <a:gdLst>
                  <a:gd name="connsiteX0" fmla="*/ 0 w 338430"/>
                  <a:gd name="connsiteY0" fmla="*/ 57559 h 220494"/>
                  <a:gd name="connsiteX1" fmla="*/ 195017 w 338430"/>
                  <a:gd name="connsiteY1" fmla="*/ 150712 h 220494"/>
                  <a:gd name="connsiteX2" fmla="*/ 324657 w 338430"/>
                  <a:gd name="connsiteY2" fmla="*/ 0 h 220494"/>
                  <a:gd name="connsiteX3" fmla="*/ 311551 w 338430"/>
                  <a:gd name="connsiteY3" fmla="*/ 141627 h 220494"/>
                  <a:gd name="connsiteX4" fmla="*/ 138054 w 338430"/>
                  <a:gd name="connsiteY4" fmla="*/ 217654 h 220494"/>
                  <a:gd name="connsiteX5" fmla="*/ 0 w 338430"/>
                  <a:gd name="connsiteY5" fmla="*/ 57559 h 220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430" h="220494">
                    <a:moveTo>
                      <a:pt x="0" y="57559"/>
                    </a:moveTo>
                    <a:cubicBezTo>
                      <a:pt x="57485" y="138649"/>
                      <a:pt x="122044" y="168583"/>
                      <a:pt x="195017" y="150712"/>
                    </a:cubicBezTo>
                    <a:cubicBezTo>
                      <a:pt x="266799" y="133139"/>
                      <a:pt x="314604" y="77590"/>
                      <a:pt x="324657" y="0"/>
                    </a:cubicBezTo>
                    <a:cubicBezTo>
                      <a:pt x="347293" y="30679"/>
                      <a:pt x="341411" y="94568"/>
                      <a:pt x="311551" y="141627"/>
                    </a:cubicBezTo>
                    <a:cubicBezTo>
                      <a:pt x="274841" y="199485"/>
                      <a:pt x="204251" y="230387"/>
                      <a:pt x="138054" y="217654"/>
                    </a:cubicBezTo>
                    <a:cubicBezTo>
                      <a:pt x="62698" y="203134"/>
                      <a:pt x="15042" y="148925"/>
                      <a:pt x="0" y="57559"/>
                    </a:cubicBezTo>
                    <a:close/>
                  </a:path>
                </a:pathLst>
              </a:custGeom>
              <a:solidFill>
                <a:srgbClr val="F9F9FD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B15B22D-0DFC-4679-8C12-21F56C3F27D2}"/>
                  </a:ext>
                </a:extLst>
              </p:cNvPr>
              <p:cNvSpPr/>
              <p:nvPr/>
            </p:nvSpPr>
            <p:spPr>
              <a:xfrm>
                <a:off x="1089509" y="4682801"/>
                <a:ext cx="397227" cy="740060"/>
              </a:xfrm>
              <a:custGeom>
                <a:avLst/>
                <a:gdLst>
                  <a:gd name="connsiteX0" fmla="*/ 490676 w 590083"/>
                  <a:gd name="connsiteY0" fmla="*/ 12287 h 1099365"/>
                  <a:gd name="connsiteX1" fmla="*/ 306382 w 590083"/>
                  <a:gd name="connsiteY1" fmla="*/ 537173 h 1099365"/>
                  <a:gd name="connsiteX2" fmla="*/ 259247 w 590083"/>
                  <a:gd name="connsiteY2" fmla="*/ 121672 h 1099365"/>
                  <a:gd name="connsiteX3" fmla="*/ 245471 w 590083"/>
                  <a:gd name="connsiteY3" fmla="*/ 0 h 1099365"/>
                  <a:gd name="connsiteX4" fmla="*/ 148968 w 590083"/>
                  <a:gd name="connsiteY4" fmla="*/ 9010 h 1099365"/>
                  <a:gd name="connsiteX5" fmla="*/ 173094 w 590083"/>
                  <a:gd name="connsiteY5" fmla="*/ 198145 h 1099365"/>
                  <a:gd name="connsiteX6" fmla="*/ 201166 w 590083"/>
                  <a:gd name="connsiteY6" fmla="*/ 469263 h 1099365"/>
                  <a:gd name="connsiteX7" fmla="*/ 227302 w 590083"/>
                  <a:gd name="connsiteY7" fmla="*/ 737551 h 1099365"/>
                  <a:gd name="connsiteX8" fmla="*/ 140032 w 590083"/>
                  <a:gd name="connsiteY8" fmla="*/ 907177 h 1099365"/>
                  <a:gd name="connsiteX9" fmla="*/ 8457 w 590083"/>
                  <a:gd name="connsiteY9" fmla="*/ 913432 h 1099365"/>
                  <a:gd name="connsiteX10" fmla="*/ 2426 w 590083"/>
                  <a:gd name="connsiteY10" fmla="*/ 996458 h 1099365"/>
                  <a:gd name="connsiteX11" fmla="*/ 232440 w 590083"/>
                  <a:gd name="connsiteY11" fmla="*/ 943515 h 1099365"/>
                  <a:gd name="connsiteX12" fmla="*/ 265576 w 590083"/>
                  <a:gd name="connsiteY12" fmla="*/ 950217 h 1099365"/>
                  <a:gd name="connsiteX13" fmla="*/ 501995 w 590083"/>
                  <a:gd name="connsiteY13" fmla="*/ 1099365 h 1099365"/>
                  <a:gd name="connsiteX14" fmla="*/ 508845 w 590083"/>
                  <a:gd name="connsiteY14" fmla="*/ 1015372 h 1099365"/>
                  <a:gd name="connsiteX15" fmla="*/ 476380 w 590083"/>
                  <a:gd name="connsiteY15" fmla="*/ 1009638 h 1099365"/>
                  <a:gd name="connsiteX16" fmla="*/ 328720 w 590083"/>
                  <a:gd name="connsiteY16" fmla="*/ 774336 h 1099365"/>
                  <a:gd name="connsiteX17" fmla="*/ 382631 w 590083"/>
                  <a:gd name="connsiteY17" fmla="*/ 618263 h 1099365"/>
                  <a:gd name="connsiteX18" fmla="*/ 504005 w 590083"/>
                  <a:gd name="connsiteY18" fmla="*/ 270969 h 1099365"/>
                  <a:gd name="connsiteX19" fmla="*/ 503782 w 590083"/>
                  <a:gd name="connsiteY19" fmla="*/ 271491 h 1099365"/>
                  <a:gd name="connsiteX20" fmla="*/ 504005 w 590083"/>
                  <a:gd name="connsiteY20" fmla="*/ 270969 h 1099365"/>
                  <a:gd name="connsiteX21" fmla="*/ 590084 w 590083"/>
                  <a:gd name="connsiteY21" fmla="*/ 36636 h 1099365"/>
                  <a:gd name="connsiteX22" fmla="*/ 490676 w 590083"/>
                  <a:gd name="connsiteY22" fmla="*/ 12287 h 109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0083" h="1099365">
                    <a:moveTo>
                      <a:pt x="490676" y="12287"/>
                    </a:moveTo>
                    <a:cubicBezTo>
                      <a:pt x="490676" y="12287"/>
                      <a:pt x="342719" y="435606"/>
                      <a:pt x="306382" y="537173"/>
                    </a:cubicBezTo>
                    <a:cubicBezTo>
                      <a:pt x="292532" y="380206"/>
                      <a:pt x="273395" y="273799"/>
                      <a:pt x="259247" y="121672"/>
                    </a:cubicBezTo>
                    <a:cubicBezTo>
                      <a:pt x="256715" y="94493"/>
                      <a:pt x="250833" y="51826"/>
                      <a:pt x="245471" y="0"/>
                    </a:cubicBezTo>
                    <a:cubicBezTo>
                      <a:pt x="226856" y="6925"/>
                      <a:pt x="187242" y="447"/>
                      <a:pt x="148968" y="9010"/>
                    </a:cubicBezTo>
                    <a:cubicBezTo>
                      <a:pt x="155372" y="67612"/>
                      <a:pt x="167137" y="139543"/>
                      <a:pt x="173094" y="198145"/>
                    </a:cubicBezTo>
                    <a:cubicBezTo>
                      <a:pt x="182253" y="288542"/>
                      <a:pt x="192156" y="378865"/>
                      <a:pt x="201166" y="469263"/>
                    </a:cubicBezTo>
                    <a:cubicBezTo>
                      <a:pt x="210102" y="558693"/>
                      <a:pt x="216729" y="648345"/>
                      <a:pt x="227302" y="737551"/>
                    </a:cubicBezTo>
                    <a:cubicBezTo>
                      <a:pt x="235047" y="802483"/>
                      <a:pt x="198560" y="878286"/>
                      <a:pt x="140032" y="907177"/>
                    </a:cubicBezTo>
                    <a:cubicBezTo>
                      <a:pt x="97291" y="928250"/>
                      <a:pt x="52688" y="918570"/>
                      <a:pt x="8457" y="913432"/>
                    </a:cubicBezTo>
                    <a:cubicBezTo>
                      <a:pt x="2649" y="940835"/>
                      <a:pt x="-3532" y="968237"/>
                      <a:pt x="2426" y="996458"/>
                    </a:cubicBezTo>
                    <a:cubicBezTo>
                      <a:pt x="87760" y="1016265"/>
                      <a:pt x="165350" y="999585"/>
                      <a:pt x="232440" y="943515"/>
                    </a:cubicBezTo>
                    <a:cubicBezTo>
                      <a:pt x="250907" y="928101"/>
                      <a:pt x="255524" y="931229"/>
                      <a:pt x="265576" y="950217"/>
                    </a:cubicBezTo>
                    <a:cubicBezTo>
                      <a:pt x="315615" y="1044858"/>
                      <a:pt x="396407" y="1092142"/>
                      <a:pt x="501995" y="1099365"/>
                    </a:cubicBezTo>
                    <a:cubicBezTo>
                      <a:pt x="508771" y="1071739"/>
                      <a:pt x="508845" y="1043518"/>
                      <a:pt x="508845" y="1015372"/>
                    </a:cubicBezTo>
                    <a:cubicBezTo>
                      <a:pt x="498048" y="1013435"/>
                      <a:pt x="487251" y="1010978"/>
                      <a:pt x="476380" y="1009638"/>
                    </a:cubicBezTo>
                    <a:cubicBezTo>
                      <a:pt x="372877" y="996830"/>
                      <a:pt x="295808" y="874637"/>
                      <a:pt x="328720" y="774336"/>
                    </a:cubicBezTo>
                    <a:cubicBezTo>
                      <a:pt x="345847" y="722064"/>
                      <a:pt x="364462" y="670237"/>
                      <a:pt x="382631" y="618263"/>
                    </a:cubicBezTo>
                    <a:cubicBezTo>
                      <a:pt x="422990" y="502474"/>
                      <a:pt x="463423" y="386684"/>
                      <a:pt x="504005" y="270969"/>
                    </a:cubicBezTo>
                    <a:lnTo>
                      <a:pt x="503782" y="271491"/>
                    </a:lnTo>
                    <a:lnTo>
                      <a:pt x="504005" y="270969"/>
                    </a:lnTo>
                    <a:cubicBezTo>
                      <a:pt x="508473" y="258236"/>
                      <a:pt x="590084" y="36636"/>
                      <a:pt x="590084" y="36636"/>
                    </a:cubicBezTo>
                    <a:cubicBezTo>
                      <a:pt x="577872" y="47359"/>
                      <a:pt x="497899" y="18690"/>
                      <a:pt x="490676" y="1228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6FAF768-C904-46E6-95C4-A4B6E48CE484}"/>
                  </a:ext>
                </a:extLst>
              </p:cNvPr>
              <p:cNvSpPr/>
              <p:nvPr/>
            </p:nvSpPr>
            <p:spPr>
              <a:xfrm>
                <a:off x="963220" y="5266333"/>
                <a:ext cx="140030" cy="95423"/>
              </a:xfrm>
              <a:custGeom>
                <a:avLst/>
                <a:gdLst>
                  <a:gd name="connsiteX0" fmla="*/ 198964 w 208016"/>
                  <a:gd name="connsiteY0" fmla="*/ 41453 h 141752"/>
                  <a:gd name="connsiteX1" fmla="*/ 192932 w 208016"/>
                  <a:gd name="connsiteY1" fmla="*/ 124478 h 141752"/>
                  <a:gd name="connsiteX2" fmla="*/ 116832 w 208016"/>
                  <a:gd name="connsiteY2" fmla="*/ 136095 h 141752"/>
                  <a:gd name="connsiteX3" fmla="*/ 54507 w 208016"/>
                  <a:gd name="connsiteY3" fmla="*/ 120234 h 141752"/>
                  <a:gd name="connsiteX4" fmla="*/ 0 w 208016"/>
                  <a:gd name="connsiteY4" fmla="*/ 58802 h 141752"/>
                  <a:gd name="connsiteX5" fmla="*/ 96652 w 208016"/>
                  <a:gd name="connsiteY5" fmla="*/ 7498 h 141752"/>
                  <a:gd name="connsiteX6" fmla="*/ 198964 w 208016"/>
                  <a:gd name="connsiteY6" fmla="*/ 41453 h 14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016" h="141752">
                    <a:moveTo>
                      <a:pt x="198964" y="41453"/>
                    </a:moveTo>
                    <a:cubicBezTo>
                      <a:pt x="214452" y="70419"/>
                      <a:pt x="208495" y="97747"/>
                      <a:pt x="192932" y="124478"/>
                    </a:cubicBezTo>
                    <a:cubicBezTo>
                      <a:pt x="169924" y="143615"/>
                      <a:pt x="144308" y="145849"/>
                      <a:pt x="116832" y="136095"/>
                    </a:cubicBezTo>
                    <a:cubicBezTo>
                      <a:pt x="96057" y="130808"/>
                      <a:pt x="75356" y="125149"/>
                      <a:pt x="54507" y="120234"/>
                    </a:cubicBezTo>
                    <a:cubicBezTo>
                      <a:pt x="15339" y="110926"/>
                      <a:pt x="3723" y="98119"/>
                      <a:pt x="0" y="58802"/>
                    </a:cubicBezTo>
                    <a:cubicBezTo>
                      <a:pt x="19807" y="-321"/>
                      <a:pt x="35221" y="-9256"/>
                      <a:pt x="96652" y="7498"/>
                    </a:cubicBezTo>
                    <a:cubicBezTo>
                      <a:pt x="131278" y="16880"/>
                      <a:pt x="169775" y="15317"/>
                      <a:pt x="198964" y="41453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40599B8-6E7E-43E8-A5F3-AF390134182A}"/>
                  </a:ext>
                </a:extLst>
              </p:cNvPr>
              <p:cNvSpPr/>
              <p:nvPr/>
            </p:nvSpPr>
            <p:spPr>
              <a:xfrm>
                <a:off x="1416035" y="5357354"/>
                <a:ext cx="141479" cy="81629"/>
              </a:xfrm>
              <a:custGeom>
                <a:avLst/>
                <a:gdLst>
                  <a:gd name="connsiteX0" fmla="*/ 11503 w 210168"/>
                  <a:gd name="connsiteY0" fmla="*/ 97238 h 121261"/>
                  <a:gd name="connsiteX1" fmla="*/ 18354 w 210168"/>
                  <a:gd name="connsiteY1" fmla="*/ 13244 h 121261"/>
                  <a:gd name="connsiteX2" fmla="*/ 66085 w 210168"/>
                  <a:gd name="connsiteY2" fmla="*/ 64 h 121261"/>
                  <a:gd name="connsiteX3" fmla="*/ 158939 w 210168"/>
                  <a:gd name="connsiteY3" fmla="*/ 1255 h 121261"/>
                  <a:gd name="connsiteX4" fmla="*/ 210095 w 210168"/>
                  <a:gd name="connsiteY4" fmla="*/ 56060 h 121261"/>
                  <a:gd name="connsiteX5" fmla="*/ 163184 w 210168"/>
                  <a:gd name="connsiteY5" fmla="*/ 120395 h 121261"/>
                  <a:gd name="connsiteX6" fmla="*/ 52458 w 210168"/>
                  <a:gd name="connsiteY6" fmla="*/ 119651 h 121261"/>
                  <a:gd name="connsiteX7" fmla="*/ 11503 w 210168"/>
                  <a:gd name="connsiteY7" fmla="*/ 97238 h 12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168" h="121261">
                    <a:moveTo>
                      <a:pt x="11503" y="97238"/>
                    </a:moveTo>
                    <a:cubicBezTo>
                      <a:pt x="-5400" y="67676"/>
                      <a:pt x="-4134" y="39604"/>
                      <a:pt x="18354" y="13244"/>
                    </a:cubicBezTo>
                    <a:cubicBezTo>
                      <a:pt x="32651" y="2968"/>
                      <a:pt x="48437" y="-532"/>
                      <a:pt x="66085" y="64"/>
                    </a:cubicBezTo>
                    <a:cubicBezTo>
                      <a:pt x="96987" y="1181"/>
                      <a:pt x="128037" y="-11"/>
                      <a:pt x="158939" y="1255"/>
                    </a:cubicBezTo>
                    <a:cubicBezTo>
                      <a:pt x="189320" y="2521"/>
                      <a:pt x="208978" y="24488"/>
                      <a:pt x="210095" y="56060"/>
                    </a:cubicBezTo>
                    <a:cubicBezTo>
                      <a:pt x="211435" y="93142"/>
                      <a:pt x="194309" y="118832"/>
                      <a:pt x="163184" y="120395"/>
                    </a:cubicBezTo>
                    <a:cubicBezTo>
                      <a:pt x="126325" y="122257"/>
                      <a:pt x="89317" y="120693"/>
                      <a:pt x="52458" y="119651"/>
                    </a:cubicBezTo>
                    <a:cubicBezTo>
                      <a:pt x="35555" y="119204"/>
                      <a:pt x="23418" y="107960"/>
                      <a:pt x="11503" y="97238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CB1B39-06CE-4F68-A687-BB9352AAEE23}"/>
                </a:ext>
              </a:extLst>
            </p:cNvPr>
            <p:cNvGrpSpPr/>
            <p:nvPr/>
          </p:nvGrpSpPr>
          <p:grpSpPr>
            <a:xfrm>
              <a:off x="3343727" y="1435563"/>
              <a:ext cx="1780933" cy="2224814"/>
              <a:chOff x="3343727" y="1435563"/>
              <a:chExt cx="1780933" cy="2224814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FAC6797-5736-43E2-90F2-0DDA991F0EF6}"/>
                  </a:ext>
                </a:extLst>
              </p:cNvPr>
              <p:cNvSpPr/>
              <p:nvPr/>
            </p:nvSpPr>
            <p:spPr>
              <a:xfrm>
                <a:off x="3343727" y="1435563"/>
                <a:ext cx="1780933" cy="2224814"/>
              </a:xfrm>
              <a:custGeom>
                <a:avLst/>
                <a:gdLst>
                  <a:gd name="connsiteX0" fmla="*/ 936567 w 2245187"/>
                  <a:gd name="connsiteY0" fmla="*/ 2738823 h 2804779"/>
                  <a:gd name="connsiteX1" fmla="*/ 776622 w 2245187"/>
                  <a:gd name="connsiteY1" fmla="*/ 2652447 h 2804779"/>
                  <a:gd name="connsiteX2" fmla="*/ 177347 w 2245187"/>
                  <a:gd name="connsiteY2" fmla="*/ 1807148 h 2804779"/>
                  <a:gd name="connsiteX3" fmla="*/ 3030 w 2245187"/>
                  <a:gd name="connsiteY3" fmla="*/ 657595 h 2804779"/>
                  <a:gd name="connsiteX4" fmla="*/ 137807 w 2245187"/>
                  <a:gd name="connsiteY4" fmla="*/ 422963 h 2804779"/>
                  <a:gd name="connsiteX5" fmla="*/ 1051537 w 2245187"/>
                  <a:gd name="connsiteY5" fmla="*/ 18930 h 2804779"/>
                  <a:gd name="connsiteX6" fmla="*/ 1210962 w 2245187"/>
                  <a:gd name="connsiteY6" fmla="*/ 16175 h 2804779"/>
                  <a:gd name="connsiteX7" fmla="*/ 2098407 w 2245187"/>
                  <a:gd name="connsiteY7" fmla="*/ 389679 h 2804779"/>
                  <a:gd name="connsiteX8" fmla="*/ 2244428 w 2245187"/>
                  <a:gd name="connsiteY8" fmla="*/ 666903 h 2804779"/>
                  <a:gd name="connsiteX9" fmla="*/ 2196697 w 2245187"/>
                  <a:gd name="connsiteY9" fmla="*/ 1141899 h 2804779"/>
                  <a:gd name="connsiteX10" fmla="*/ 1898623 w 2245187"/>
                  <a:gd name="connsiteY10" fmla="*/ 2323397 h 2804779"/>
                  <a:gd name="connsiteX11" fmla="*/ 1468379 w 2245187"/>
                  <a:gd name="connsiteY11" fmla="*/ 2720356 h 2804779"/>
                  <a:gd name="connsiteX12" fmla="*/ 1156083 w 2245187"/>
                  <a:gd name="connsiteY12" fmla="*/ 2804424 h 2804779"/>
                  <a:gd name="connsiteX13" fmla="*/ 936567 w 2245187"/>
                  <a:gd name="connsiteY13" fmla="*/ 2738823 h 2804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5187" h="2804779">
                    <a:moveTo>
                      <a:pt x="936567" y="2738823"/>
                    </a:moveTo>
                    <a:cubicBezTo>
                      <a:pt x="878561" y="2711421"/>
                      <a:pt x="823235" y="2679700"/>
                      <a:pt x="776622" y="2652447"/>
                    </a:cubicBezTo>
                    <a:cubicBezTo>
                      <a:pt x="461273" y="2468375"/>
                      <a:pt x="229248" y="2173950"/>
                      <a:pt x="177347" y="1807148"/>
                    </a:cubicBezTo>
                    <a:cubicBezTo>
                      <a:pt x="123064" y="1423442"/>
                      <a:pt x="57313" y="1041226"/>
                      <a:pt x="3030" y="657595"/>
                    </a:cubicBezTo>
                    <a:cubicBezTo>
                      <a:pt x="-12830" y="545603"/>
                      <a:pt x="33783" y="468907"/>
                      <a:pt x="137807" y="422963"/>
                    </a:cubicBezTo>
                    <a:cubicBezTo>
                      <a:pt x="442434" y="288410"/>
                      <a:pt x="747209" y="154079"/>
                      <a:pt x="1051537" y="18930"/>
                    </a:cubicBezTo>
                    <a:cubicBezTo>
                      <a:pt x="1105076" y="-4824"/>
                      <a:pt x="1156753" y="-6760"/>
                      <a:pt x="1210962" y="16175"/>
                    </a:cubicBezTo>
                    <a:cubicBezTo>
                      <a:pt x="1506578" y="141123"/>
                      <a:pt x="1802641" y="265028"/>
                      <a:pt x="2098407" y="389679"/>
                    </a:cubicBezTo>
                    <a:cubicBezTo>
                      <a:pt x="2210621" y="436962"/>
                      <a:pt x="2251427" y="551784"/>
                      <a:pt x="2244428" y="666903"/>
                    </a:cubicBezTo>
                    <a:cubicBezTo>
                      <a:pt x="2234896" y="823423"/>
                      <a:pt x="2211441" y="984113"/>
                      <a:pt x="2196697" y="1141899"/>
                    </a:cubicBezTo>
                    <a:cubicBezTo>
                      <a:pt x="2159391" y="1541987"/>
                      <a:pt x="2109576" y="1972231"/>
                      <a:pt x="1898623" y="2323397"/>
                    </a:cubicBezTo>
                    <a:cubicBezTo>
                      <a:pt x="1795791" y="2494586"/>
                      <a:pt x="1651259" y="2637107"/>
                      <a:pt x="1468379" y="2720356"/>
                    </a:cubicBezTo>
                    <a:cubicBezTo>
                      <a:pt x="1379322" y="2760864"/>
                      <a:pt x="1255490" y="2809414"/>
                      <a:pt x="1156083" y="2804424"/>
                    </a:cubicBezTo>
                    <a:cubicBezTo>
                      <a:pt x="1086684" y="2800999"/>
                      <a:pt x="1009466" y="2773299"/>
                      <a:pt x="936567" y="273882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07520C7-D52A-43F2-A268-9C9E68B3B2E9}"/>
                  </a:ext>
                </a:extLst>
              </p:cNvPr>
              <p:cNvSpPr/>
              <p:nvPr/>
            </p:nvSpPr>
            <p:spPr>
              <a:xfrm>
                <a:off x="3531812" y="1657300"/>
                <a:ext cx="1431742" cy="1779116"/>
              </a:xfrm>
              <a:custGeom>
                <a:avLst/>
                <a:gdLst>
                  <a:gd name="connsiteX0" fmla="*/ 601274 w 1215052"/>
                  <a:gd name="connsiteY0" fmla="*/ 0 h 1509852"/>
                  <a:gd name="connsiteX1" fmla="*/ 611778 w 1215052"/>
                  <a:gd name="connsiteY1" fmla="*/ 2842 h 1509852"/>
                  <a:gd name="connsiteX2" fmla="*/ 611805 w 1215052"/>
                  <a:gd name="connsiteY2" fmla="*/ 2812 h 1509852"/>
                  <a:gd name="connsiteX3" fmla="*/ 901032 w 1215052"/>
                  <a:gd name="connsiteY3" fmla="*/ 123265 h 1509852"/>
                  <a:gd name="connsiteX4" fmla="*/ 1197528 w 1215052"/>
                  <a:gd name="connsiteY4" fmla="*/ 247327 h 1509852"/>
                  <a:gd name="connsiteX5" fmla="*/ 1214671 w 1215052"/>
                  <a:gd name="connsiteY5" fmla="*/ 275848 h 1509852"/>
                  <a:gd name="connsiteX6" fmla="*/ 1162389 w 1215052"/>
                  <a:gd name="connsiteY6" fmla="*/ 718361 h 1509852"/>
                  <a:gd name="connsiteX7" fmla="*/ 1086499 w 1215052"/>
                  <a:gd name="connsiteY7" fmla="*/ 1155460 h 1509852"/>
                  <a:gd name="connsiteX8" fmla="*/ 639775 w 1215052"/>
                  <a:gd name="connsiteY8" fmla="*/ 1508398 h 1509852"/>
                  <a:gd name="connsiteX9" fmla="*/ 619749 w 1215052"/>
                  <a:gd name="connsiteY9" fmla="*/ 1509638 h 1509852"/>
                  <a:gd name="connsiteX10" fmla="*/ 619726 w 1215052"/>
                  <a:gd name="connsiteY10" fmla="*/ 1509852 h 1509852"/>
                  <a:gd name="connsiteX11" fmla="*/ 619067 w 1215052"/>
                  <a:gd name="connsiteY11" fmla="*/ 1509680 h 1509852"/>
                  <a:gd name="connsiteX12" fmla="*/ 617110 w 1215052"/>
                  <a:gd name="connsiteY12" fmla="*/ 1509801 h 1509852"/>
                  <a:gd name="connsiteX13" fmla="*/ 617276 w 1215052"/>
                  <a:gd name="connsiteY13" fmla="*/ 1509212 h 1509852"/>
                  <a:gd name="connsiteX14" fmla="*/ 507325 w 1215052"/>
                  <a:gd name="connsiteY14" fmla="*/ 1480478 h 1509852"/>
                  <a:gd name="connsiteX15" fmla="*/ 402631 w 1215052"/>
                  <a:gd name="connsiteY15" fmla="*/ 1430653 h 1509852"/>
                  <a:gd name="connsiteX16" fmla="*/ 85634 w 1215052"/>
                  <a:gd name="connsiteY16" fmla="*/ 960120 h 1509852"/>
                  <a:gd name="connsiteX17" fmla="*/ 320 w 1215052"/>
                  <a:gd name="connsiteY17" fmla="*/ 282115 h 1509852"/>
                  <a:gd name="connsiteX18" fmla="*/ 14104 w 1215052"/>
                  <a:gd name="connsiteY18" fmla="*/ 259057 h 1509852"/>
                  <a:gd name="connsiteX19" fmla="*/ 591555 w 1215052"/>
                  <a:gd name="connsiteY19" fmla="*/ 4617 h 1509852"/>
                  <a:gd name="connsiteX20" fmla="*/ 601274 w 1215052"/>
                  <a:gd name="connsiteY20" fmla="*/ 0 h 150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5052" h="1509852">
                    <a:moveTo>
                      <a:pt x="601274" y="0"/>
                    </a:moveTo>
                    <a:lnTo>
                      <a:pt x="611778" y="2842"/>
                    </a:lnTo>
                    <a:lnTo>
                      <a:pt x="611805" y="2812"/>
                    </a:lnTo>
                    <a:lnTo>
                      <a:pt x="901032" y="123265"/>
                    </a:lnTo>
                    <a:lnTo>
                      <a:pt x="1197528" y="247327"/>
                    </a:lnTo>
                    <a:cubicBezTo>
                      <a:pt x="1212064" y="253292"/>
                      <a:pt x="1216475" y="260660"/>
                      <a:pt x="1214671" y="275848"/>
                    </a:cubicBezTo>
                    <a:cubicBezTo>
                      <a:pt x="1197177" y="423169"/>
                      <a:pt x="1173668" y="570439"/>
                      <a:pt x="1162389" y="718361"/>
                    </a:cubicBezTo>
                    <a:cubicBezTo>
                      <a:pt x="1151161" y="865782"/>
                      <a:pt x="1146399" y="1017764"/>
                      <a:pt x="1086499" y="1155460"/>
                    </a:cubicBezTo>
                    <a:cubicBezTo>
                      <a:pt x="1007149" y="1337718"/>
                      <a:pt x="834215" y="1471254"/>
                      <a:pt x="639775" y="1508398"/>
                    </a:cubicBezTo>
                    <a:lnTo>
                      <a:pt x="619749" y="1509638"/>
                    </a:lnTo>
                    <a:lnTo>
                      <a:pt x="619726" y="1509852"/>
                    </a:lnTo>
                    <a:lnTo>
                      <a:pt x="619067" y="1509680"/>
                    </a:lnTo>
                    <a:lnTo>
                      <a:pt x="617110" y="1509801"/>
                    </a:lnTo>
                    <a:lnTo>
                      <a:pt x="617276" y="1509212"/>
                    </a:lnTo>
                    <a:lnTo>
                      <a:pt x="507325" y="1480478"/>
                    </a:lnTo>
                    <a:cubicBezTo>
                      <a:pt x="471165" y="1467107"/>
                      <a:pt x="436290" y="1450327"/>
                      <a:pt x="402631" y="1430653"/>
                    </a:cubicBezTo>
                    <a:cubicBezTo>
                      <a:pt x="224132" y="1326291"/>
                      <a:pt x="120071" y="1162629"/>
                      <a:pt x="85634" y="960120"/>
                    </a:cubicBezTo>
                    <a:cubicBezTo>
                      <a:pt x="47538" y="736207"/>
                      <a:pt x="30094" y="507381"/>
                      <a:pt x="320" y="282115"/>
                    </a:cubicBezTo>
                    <a:cubicBezTo>
                      <a:pt x="-1285" y="269985"/>
                      <a:pt x="3127" y="263869"/>
                      <a:pt x="14104" y="259057"/>
                    </a:cubicBezTo>
                    <a:lnTo>
                      <a:pt x="591555" y="4617"/>
                    </a:lnTo>
                    <a:cubicBezTo>
                      <a:pt x="594688" y="3239"/>
                      <a:pt x="597909" y="996"/>
                      <a:pt x="601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3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2A5E752-46C7-40C4-93AE-471CDF8782CD}"/>
                  </a:ext>
                </a:extLst>
              </p:cNvPr>
              <p:cNvSpPr/>
              <p:nvPr/>
            </p:nvSpPr>
            <p:spPr>
              <a:xfrm>
                <a:off x="4242818" y="1660614"/>
                <a:ext cx="720736" cy="1775742"/>
              </a:xfrm>
              <a:custGeom>
                <a:avLst/>
                <a:gdLst>
                  <a:gd name="connsiteX0" fmla="*/ 24330 w 908618"/>
                  <a:gd name="connsiteY0" fmla="*/ 2238642 h 2238641"/>
                  <a:gd name="connsiteX1" fmla="*/ 5416 w 908618"/>
                  <a:gd name="connsiteY1" fmla="*/ 622135 h 2238641"/>
                  <a:gd name="connsiteX2" fmla="*/ 55 w 908618"/>
                  <a:gd name="connsiteY2" fmla="*/ 30381 h 2238641"/>
                  <a:gd name="connsiteX3" fmla="*/ 12490 w 908618"/>
                  <a:gd name="connsiteY3" fmla="*/ 0 h 2238641"/>
                  <a:gd name="connsiteX4" fmla="*/ 442139 w 908618"/>
                  <a:gd name="connsiteY4" fmla="*/ 178933 h 2238641"/>
                  <a:gd name="connsiteX5" fmla="*/ 882585 w 908618"/>
                  <a:gd name="connsiteY5" fmla="*/ 363228 h 2238641"/>
                  <a:gd name="connsiteX6" fmla="*/ 908051 w 908618"/>
                  <a:gd name="connsiteY6" fmla="*/ 405597 h 2238641"/>
                  <a:gd name="connsiteX7" fmla="*/ 830387 w 908618"/>
                  <a:gd name="connsiteY7" fmla="*/ 1062953 h 2238641"/>
                  <a:gd name="connsiteX8" fmla="*/ 717651 w 908618"/>
                  <a:gd name="connsiteY8" fmla="*/ 1712266 h 2238641"/>
                  <a:gd name="connsiteX9" fmla="*/ 54040 w 908618"/>
                  <a:gd name="connsiteY9" fmla="*/ 2236557 h 2238641"/>
                  <a:gd name="connsiteX10" fmla="*/ 24330 w 908618"/>
                  <a:gd name="connsiteY10" fmla="*/ 2238642 h 2238641"/>
                  <a:gd name="connsiteX0" fmla="*/ 20371 w 908618"/>
                  <a:gd name="connsiteY0" fmla="*/ 2238642 h 2238642"/>
                  <a:gd name="connsiteX1" fmla="*/ 5416 w 908618"/>
                  <a:gd name="connsiteY1" fmla="*/ 622135 h 2238642"/>
                  <a:gd name="connsiteX2" fmla="*/ 55 w 908618"/>
                  <a:gd name="connsiteY2" fmla="*/ 30381 h 2238642"/>
                  <a:gd name="connsiteX3" fmla="*/ 12490 w 908618"/>
                  <a:gd name="connsiteY3" fmla="*/ 0 h 2238642"/>
                  <a:gd name="connsiteX4" fmla="*/ 442139 w 908618"/>
                  <a:gd name="connsiteY4" fmla="*/ 178933 h 2238642"/>
                  <a:gd name="connsiteX5" fmla="*/ 882585 w 908618"/>
                  <a:gd name="connsiteY5" fmla="*/ 363228 h 2238642"/>
                  <a:gd name="connsiteX6" fmla="*/ 908051 w 908618"/>
                  <a:gd name="connsiteY6" fmla="*/ 405597 h 2238642"/>
                  <a:gd name="connsiteX7" fmla="*/ 830387 w 908618"/>
                  <a:gd name="connsiteY7" fmla="*/ 1062953 h 2238642"/>
                  <a:gd name="connsiteX8" fmla="*/ 717651 w 908618"/>
                  <a:gd name="connsiteY8" fmla="*/ 1712266 h 2238642"/>
                  <a:gd name="connsiteX9" fmla="*/ 54040 w 908618"/>
                  <a:gd name="connsiteY9" fmla="*/ 2236557 h 2238642"/>
                  <a:gd name="connsiteX10" fmla="*/ 20371 w 908618"/>
                  <a:gd name="connsiteY10" fmla="*/ 2238642 h 223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8618" h="2238642">
                    <a:moveTo>
                      <a:pt x="20371" y="2238642"/>
                    </a:moveTo>
                    <a:cubicBezTo>
                      <a:pt x="52241" y="2236631"/>
                      <a:pt x="6012" y="651249"/>
                      <a:pt x="5416" y="622135"/>
                    </a:cubicBezTo>
                    <a:cubicBezTo>
                      <a:pt x="1470" y="424660"/>
                      <a:pt x="55" y="227706"/>
                      <a:pt x="55" y="30381"/>
                    </a:cubicBezTo>
                    <a:cubicBezTo>
                      <a:pt x="576" y="18913"/>
                      <a:pt x="-3221" y="5361"/>
                      <a:pt x="12490" y="0"/>
                    </a:cubicBezTo>
                    <a:lnTo>
                      <a:pt x="442139" y="178933"/>
                    </a:lnTo>
                    <a:lnTo>
                      <a:pt x="882585" y="363228"/>
                    </a:lnTo>
                    <a:cubicBezTo>
                      <a:pt x="904179" y="372089"/>
                      <a:pt x="910732" y="383035"/>
                      <a:pt x="908051" y="405597"/>
                    </a:cubicBezTo>
                    <a:cubicBezTo>
                      <a:pt x="882064" y="624443"/>
                      <a:pt x="847141" y="843214"/>
                      <a:pt x="830387" y="1062953"/>
                    </a:cubicBezTo>
                    <a:cubicBezTo>
                      <a:pt x="813707" y="1281947"/>
                      <a:pt x="806633" y="1507718"/>
                      <a:pt x="717651" y="1712266"/>
                    </a:cubicBezTo>
                    <a:cubicBezTo>
                      <a:pt x="599776" y="1983012"/>
                      <a:pt x="342881" y="2181380"/>
                      <a:pt x="54040" y="2236557"/>
                    </a:cubicBezTo>
                    <a:cubicBezTo>
                      <a:pt x="44360" y="2238493"/>
                      <a:pt x="30274" y="2238046"/>
                      <a:pt x="20371" y="223864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D632252-4453-4B11-87B4-8F9A1837222E}"/>
                  </a:ext>
                </a:extLst>
              </p:cNvPr>
              <p:cNvSpPr/>
              <p:nvPr/>
            </p:nvSpPr>
            <p:spPr>
              <a:xfrm>
                <a:off x="3942592" y="2222142"/>
                <a:ext cx="620093" cy="624315"/>
              </a:xfrm>
              <a:custGeom>
                <a:avLst/>
                <a:gdLst>
                  <a:gd name="connsiteX0" fmla="*/ 362410 w 754232"/>
                  <a:gd name="connsiteY0" fmla="*/ 0 h 759368"/>
                  <a:gd name="connsiteX1" fmla="*/ 464647 w 754232"/>
                  <a:gd name="connsiteY1" fmla="*/ 115640 h 759368"/>
                  <a:gd name="connsiteX2" fmla="*/ 464200 w 754232"/>
                  <a:gd name="connsiteY2" fmla="*/ 256821 h 759368"/>
                  <a:gd name="connsiteX3" fmla="*/ 491006 w 754232"/>
                  <a:gd name="connsiteY3" fmla="*/ 284670 h 759368"/>
                  <a:gd name="connsiteX4" fmla="*/ 653186 w 754232"/>
                  <a:gd name="connsiteY4" fmla="*/ 285415 h 759368"/>
                  <a:gd name="connsiteX5" fmla="*/ 754232 w 754232"/>
                  <a:gd name="connsiteY5" fmla="*/ 380950 h 759368"/>
                  <a:gd name="connsiteX6" fmla="*/ 662419 w 754232"/>
                  <a:gd name="connsiteY6" fmla="*/ 475667 h 759368"/>
                  <a:gd name="connsiteX7" fmla="*/ 491230 w 754232"/>
                  <a:gd name="connsiteY7" fmla="*/ 475294 h 759368"/>
                  <a:gd name="connsiteX8" fmla="*/ 463455 w 754232"/>
                  <a:gd name="connsiteY8" fmla="*/ 502026 h 759368"/>
                  <a:gd name="connsiteX9" fmla="*/ 463455 w 754232"/>
                  <a:gd name="connsiteY9" fmla="*/ 646186 h 759368"/>
                  <a:gd name="connsiteX10" fmla="*/ 374622 w 754232"/>
                  <a:gd name="connsiteY10" fmla="*/ 759369 h 759368"/>
                  <a:gd name="connsiteX11" fmla="*/ 267544 w 754232"/>
                  <a:gd name="connsiteY11" fmla="*/ 645516 h 759368"/>
                  <a:gd name="connsiteX12" fmla="*/ 267991 w 754232"/>
                  <a:gd name="connsiteY12" fmla="*/ 501207 h 759368"/>
                  <a:gd name="connsiteX13" fmla="*/ 241929 w 754232"/>
                  <a:gd name="connsiteY13" fmla="*/ 475071 h 759368"/>
                  <a:gd name="connsiteX14" fmla="*/ 103652 w 754232"/>
                  <a:gd name="connsiteY14" fmla="*/ 475294 h 759368"/>
                  <a:gd name="connsiteX15" fmla="*/ 0 w 754232"/>
                  <a:gd name="connsiteY15" fmla="*/ 379610 h 759368"/>
                  <a:gd name="connsiteX16" fmla="*/ 103280 w 754232"/>
                  <a:gd name="connsiteY16" fmla="*/ 283255 h 759368"/>
                  <a:gd name="connsiteX17" fmla="*/ 244535 w 754232"/>
                  <a:gd name="connsiteY17" fmla="*/ 283777 h 759368"/>
                  <a:gd name="connsiteX18" fmla="*/ 270969 w 754232"/>
                  <a:gd name="connsiteY18" fmla="*/ 257864 h 759368"/>
                  <a:gd name="connsiteX19" fmla="*/ 271044 w 754232"/>
                  <a:gd name="connsiteY19" fmla="*/ 119587 h 759368"/>
                  <a:gd name="connsiteX20" fmla="*/ 362410 w 754232"/>
                  <a:gd name="connsiteY20" fmla="*/ 0 h 75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4232" h="759368">
                    <a:moveTo>
                      <a:pt x="362410" y="0"/>
                    </a:moveTo>
                    <a:cubicBezTo>
                      <a:pt x="433521" y="9010"/>
                      <a:pt x="464572" y="44082"/>
                      <a:pt x="464647" y="115640"/>
                    </a:cubicBezTo>
                    <a:cubicBezTo>
                      <a:pt x="464721" y="162701"/>
                      <a:pt x="465466" y="209761"/>
                      <a:pt x="464200" y="256821"/>
                    </a:cubicBezTo>
                    <a:cubicBezTo>
                      <a:pt x="463604" y="277373"/>
                      <a:pt x="469561" y="285043"/>
                      <a:pt x="491006" y="284670"/>
                    </a:cubicBezTo>
                    <a:cubicBezTo>
                      <a:pt x="545066" y="283628"/>
                      <a:pt x="599126" y="283553"/>
                      <a:pt x="653186" y="285415"/>
                    </a:cubicBezTo>
                    <a:cubicBezTo>
                      <a:pt x="715809" y="287574"/>
                      <a:pt x="754455" y="325327"/>
                      <a:pt x="754232" y="380950"/>
                    </a:cubicBezTo>
                    <a:cubicBezTo>
                      <a:pt x="754082" y="434265"/>
                      <a:pt x="715809" y="474699"/>
                      <a:pt x="662419" y="475667"/>
                    </a:cubicBezTo>
                    <a:cubicBezTo>
                      <a:pt x="605381" y="476709"/>
                      <a:pt x="548268" y="476560"/>
                      <a:pt x="491230" y="475294"/>
                    </a:cubicBezTo>
                    <a:cubicBezTo>
                      <a:pt x="470678" y="474848"/>
                      <a:pt x="462934" y="480581"/>
                      <a:pt x="463455" y="502026"/>
                    </a:cubicBezTo>
                    <a:cubicBezTo>
                      <a:pt x="464721" y="550055"/>
                      <a:pt x="463828" y="598158"/>
                      <a:pt x="463455" y="646186"/>
                    </a:cubicBezTo>
                    <a:cubicBezTo>
                      <a:pt x="462934" y="711862"/>
                      <a:pt x="437840" y="743583"/>
                      <a:pt x="374622" y="759369"/>
                    </a:cubicBezTo>
                    <a:cubicBezTo>
                      <a:pt x="302765" y="754380"/>
                      <a:pt x="267917" y="717521"/>
                      <a:pt x="267544" y="645516"/>
                    </a:cubicBezTo>
                    <a:cubicBezTo>
                      <a:pt x="267321" y="597413"/>
                      <a:pt x="267023" y="549310"/>
                      <a:pt x="267991" y="501207"/>
                    </a:cubicBezTo>
                    <a:cubicBezTo>
                      <a:pt x="268363" y="481773"/>
                      <a:pt x="261587" y="474624"/>
                      <a:pt x="241929" y="475071"/>
                    </a:cubicBezTo>
                    <a:cubicBezTo>
                      <a:pt x="195837" y="476114"/>
                      <a:pt x="149745" y="475592"/>
                      <a:pt x="103652" y="475294"/>
                    </a:cubicBezTo>
                    <a:cubicBezTo>
                      <a:pt x="40061" y="474773"/>
                      <a:pt x="75" y="437691"/>
                      <a:pt x="0" y="379610"/>
                    </a:cubicBezTo>
                    <a:cubicBezTo>
                      <a:pt x="-74" y="321827"/>
                      <a:pt x="40359" y="283777"/>
                      <a:pt x="103280" y="283255"/>
                    </a:cubicBezTo>
                    <a:cubicBezTo>
                      <a:pt x="150340" y="282883"/>
                      <a:pt x="197475" y="282660"/>
                      <a:pt x="244535" y="283777"/>
                    </a:cubicBezTo>
                    <a:cubicBezTo>
                      <a:pt x="264119" y="284224"/>
                      <a:pt x="271268" y="277447"/>
                      <a:pt x="270969" y="257864"/>
                    </a:cubicBezTo>
                    <a:cubicBezTo>
                      <a:pt x="270150" y="211771"/>
                      <a:pt x="270895" y="165679"/>
                      <a:pt x="271044" y="119587"/>
                    </a:cubicBezTo>
                    <a:cubicBezTo>
                      <a:pt x="271342" y="45720"/>
                      <a:pt x="291447" y="19435"/>
                      <a:pt x="362410" y="0"/>
                    </a:cubicBezTo>
                    <a:close/>
                  </a:path>
                </a:pathLst>
              </a:custGeom>
              <a:solidFill>
                <a:srgbClr val="F6F4EE"/>
              </a:solidFill>
              <a:ln w="74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093BDCB-4690-4BE7-90D6-136A66506522}"/>
              </a:ext>
            </a:extLst>
          </p:cNvPr>
          <p:cNvSpPr txBox="1"/>
          <p:nvPr/>
        </p:nvSpPr>
        <p:spPr>
          <a:xfrm>
            <a:off x="5972498" y="4581905"/>
            <a:ext cx="55494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dirty="0">
                <a:cs typeface="Arial" pitchFamily="34" charset="0"/>
              </a:rPr>
              <a:t>He </a:t>
            </a:r>
            <a:r>
              <a:rPr lang="pl-PL" altLang="ko-KR" dirty="0" err="1">
                <a:cs typeface="Arial" pitchFamily="34" charset="0"/>
              </a:rPr>
              <a:t>will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have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all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information</a:t>
            </a:r>
            <a:r>
              <a:rPr lang="pl-PL" altLang="ko-KR" dirty="0">
                <a:cs typeface="Arial" pitchFamily="34" charset="0"/>
              </a:rPr>
              <a:t> of </a:t>
            </a:r>
            <a:r>
              <a:rPr lang="pl-PL" altLang="ko-KR" dirty="0" err="1">
                <a:cs typeface="Arial" pitchFamily="34" charset="0"/>
              </a:rPr>
              <a:t>your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treatment</a:t>
            </a:r>
            <a:r>
              <a:rPr lang="pl-PL" altLang="ko-KR" dirty="0">
                <a:cs typeface="Arial" pitchFamily="34" charset="0"/>
              </a:rPr>
              <a:t> and he </a:t>
            </a:r>
            <a:r>
              <a:rPr lang="pl-PL" altLang="ko-KR" dirty="0" err="1">
                <a:cs typeface="Arial" pitchFamily="34" charset="0"/>
              </a:rPr>
              <a:t>can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adjust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it</a:t>
            </a:r>
            <a:r>
              <a:rPr lang="pl-PL" altLang="ko-KR" dirty="0">
                <a:cs typeface="Arial" pitchFamily="34" charset="0"/>
              </a:rPr>
              <a:t> to </a:t>
            </a:r>
            <a:r>
              <a:rPr lang="pl-PL" altLang="ko-KR" dirty="0" err="1">
                <a:cs typeface="Arial" pitchFamily="34" charset="0"/>
              </a:rPr>
              <a:t>your</a:t>
            </a:r>
            <a:r>
              <a:rPr lang="pl-PL" altLang="ko-KR" dirty="0">
                <a:cs typeface="Arial" pitchFamily="34" charset="0"/>
              </a:rPr>
              <a:t> </a:t>
            </a:r>
            <a:r>
              <a:rPr lang="pl-PL" altLang="ko-KR" dirty="0" err="1">
                <a:cs typeface="Arial" pitchFamily="34" charset="0"/>
              </a:rPr>
              <a:t>needs</a:t>
            </a:r>
            <a:r>
              <a:rPr lang="en-US" altLang="ko-KR" dirty="0">
                <a:cs typeface="Arial" pitchFamily="34" charset="0"/>
              </a:rPr>
              <a:t>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D04FBB-E512-45D1-9AF2-5FCE926A424F}"/>
              </a:ext>
            </a:extLst>
          </p:cNvPr>
          <p:cNvSpPr txBox="1"/>
          <p:nvPr/>
        </p:nvSpPr>
        <p:spPr>
          <a:xfrm>
            <a:off x="5910355" y="2506711"/>
            <a:ext cx="5549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sz="3200" dirty="0" err="1">
                <a:solidFill>
                  <a:schemeClr val="accent1"/>
                </a:solidFill>
                <a:cs typeface="Arial" pitchFamily="34" charset="0"/>
              </a:rPr>
              <a:t>Your</a:t>
            </a:r>
            <a:r>
              <a:rPr lang="pl-PL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pl-PL" altLang="ko-KR" sz="3200" dirty="0" err="1">
                <a:solidFill>
                  <a:schemeClr val="accent1"/>
                </a:solidFill>
                <a:cs typeface="Arial" pitchFamily="34" charset="0"/>
              </a:rPr>
              <a:t>doctor</a:t>
            </a:r>
            <a:r>
              <a:rPr lang="pl-PL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pl-PL" altLang="ko-KR" sz="3200" dirty="0" err="1">
                <a:solidFill>
                  <a:schemeClr val="accent1"/>
                </a:solidFill>
                <a:cs typeface="Arial" pitchFamily="34" charset="0"/>
              </a:rPr>
              <a:t>can</a:t>
            </a:r>
            <a:r>
              <a:rPr lang="pl-PL" altLang="ko-KR" sz="3200" dirty="0">
                <a:solidFill>
                  <a:schemeClr val="accent1"/>
                </a:solidFill>
                <a:cs typeface="Arial" pitchFamily="34" charset="0"/>
              </a:rPr>
              <a:t> be </a:t>
            </a:r>
            <a:r>
              <a:rPr lang="pl-PL" altLang="ko-KR" sz="3200" dirty="0" err="1">
                <a:solidFill>
                  <a:schemeClr val="accent1"/>
                </a:solidFill>
                <a:cs typeface="Arial" pitchFamily="34" charset="0"/>
              </a:rPr>
              <a:t>your</a:t>
            </a:r>
            <a:r>
              <a:rPr lang="pl-PL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pl-PL" altLang="ko-KR" sz="3200" dirty="0" err="1">
                <a:solidFill>
                  <a:schemeClr val="accent1"/>
                </a:solidFill>
                <a:cs typeface="Arial" pitchFamily="34" charset="0"/>
              </a:rPr>
              <a:t>caretaker</a:t>
            </a:r>
            <a:r>
              <a:rPr lang="en-US" altLang="ko-KR" sz="3200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2C065-8AF3-4FF2-8175-FDFD8AFFF0C2}"/>
              </a:ext>
            </a:extLst>
          </p:cNvPr>
          <p:cNvSpPr/>
          <p:nvPr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 Placeholder 10"/>
          <p:cNvSpPr txBox="1">
            <a:spLocks/>
          </p:cNvSpPr>
          <p:nvPr/>
        </p:nvSpPr>
        <p:spPr>
          <a:xfrm>
            <a:off x="4759051" y="948503"/>
            <a:ext cx="2673901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pl-PL" altLang="ko-KR" sz="5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CD365-3356-4744-816E-5F86D1925CFB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F789D2-AB4D-48F8-9FB4-0CD5DCD3A50A}"/>
              </a:ext>
            </a:extLst>
          </p:cNvPr>
          <p:cNvSpPr/>
          <p:nvPr/>
        </p:nvSpPr>
        <p:spPr>
          <a:xfrm>
            <a:off x="5784841" y="2900897"/>
            <a:ext cx="853780" cy="950705"/>
          </a:xfrm>
          <a:custGeom>
            <a:avLst/>
            <a:gdLst>
              <a:gd name="connsiteX0" fmla="*/ 354210 w 853780"/>
              <a:gd name="connsiteY0" fmla="*/ 514977 h 950705"/>
              <a:gd name="connsiteX1" fmla="*/ 554751 w 853780"/>
              <a:gd name="connsiteY1" fmla="*/ 332133 h 950705"/>
              <a:gd name="connsiteX2" fmla="*/ 843829 w 853780"/>
              <a:gd name="connsiteY2" fmla="*/ 405011 h 950705"/>
              <a:gd name="connsiteX3" fmla="*/ 797525 w 853780"/>
              <a:gd name="connsiteY3" fmla="*/ 588364 h 950705"/>
              <a:gd name="connsiteX4" fmla="*/ 449364 w 853780"/>
              <a:gd name="connsiteY4" fmla="*/ 906276 h 950705"/>
              <a:gd name="connsiteX5" fmla="*/ 169840 w 853780"/>
              <a:gd name="connsiteY5" fmla="*/ 837017 h 950705"/>
              <a:gd name="connsiteX6" fmla="*/ 140553 w 853780"/>
              <a:gd name="connsiteY6" fmla="*/ 813102 h 950705"/>
              <a:gd name="connsiteX7" fmla="*/ 396 w 853780"/>
              <a:gd name="connsiteY7" fmla="*/ 638682 h 950705"/>
              <a:gd name="connsiteX8" fmla="*/ 452 w 853780"/>
              <a:gd name="connsiteY8" fmla="*/ 178633 h 950705"/>
              <a:gd name="connsiteX9" fmla="*/ 171027 w 853780"/>
              <a:gd name="connsiteY9" fmla="*/ 143 h 950705"/>
              <a:gd name="connsiteX10" fmla="*/ 351553 w 853780"/>
              <a:gd name="connsiteY10" fmla="*/ 164103 h 950705"/>
              <a:gd name="connsiteX11" fmla="*/ 354154 w 853780"/>
              <a:gd name="connsiteY11" fmla="*/ 443344 h 950705"/>
              <a:gd name="connsiteX12" fmla="*/ 354210 w 853780"/>
              <a:gd name="connsiteY12" fmla="*/ 514977 h 950705"/>
              <a:gd name="connsiteX13" fmla="*/ 440431 w 853780"/>
              <a:gd name="connsiteY13" fmla="*/ 516956 h 950705"/>
              <a:gd name="connsiteX14" fmla="*/ 275623 w 853780"/>
              <a:gd name="connsiteY14" fmla="*/ 668421 h 950705"/>
              <a:gd name="connsiteX15" fmla="*/ 303722 w 853780"/>
              <a:gd name="connsiteY15" fmla="*/ 698217 h 950705"/>
              <a:gd name="connsiteX16" fmla="*/ 469435 w 853780"/>
              <a:gd name="connsiteY16" fmla="*/ 547543 h 950705"/>
              <a:gd name="connsiteX17" fmla="*/ 628250 w 853780"/>
              <a:gd name="connsiteY17" fmla="*/ 720606 h 950705"/>
              <a:gd name="connsiteX18" fmla="*/ 788761 w 853780"/>
              <a:gd name="connsiteY18" fmla="*/ 572250 h 950705"/>
              <a:gd name="connsiteX19" fmla="*/ 794302 w 853780"/>
              <a:gd name="connsiteY19" fmla="*/ 352883 h 950705"/>
              <a:gd name="connsiteX20" fmla="*/ 577535 w 853780"/>
              <a:gd name="connsiteY20" fmla="*/ 337222 h 950705"/>
              <a:gd name="connsiteX21" fmla="*/ 413632 w 853780"/>
              <a:gd name="connsiteY21" fmla="*/ 484616 h 950705"/>
              <a:gd name="connsiteX22" fmla="*/ 440431 w 853780"/>
              <a:gd name="connsiteY22" fmla="*/ 516956 h 950705"/>
              <a:gd name="connsiteX23" fmla="*/ 17809 w 853780"/>
              <a:gd name="connsiteY23" fmla="*/ 430057 h 950705"/>
              <a:gd name="connsiteX24" fmla="*/ 18658 w 853780"/>
              <a:gd name="connsiteY24" fmla="*/ 652364 h 950705"/>
              <a:gd name="connsiteX25" fmla="*/ 159494 w 853780"/>
              <a:gd name="connsiteY25" fmla="*/ 797045 h 950705"/>
              <a:gd name="connsiteX26" fmla="*/ 246845 w 853780"/>
              <a:gd name="connsiteY26" fmla="*/ 612505 h 950705"/>
              <a:gd name="connsiteX27" fmla="*/ 321871 w 853780"/>
              <a:gd name="connsiteY27" fmla="*/ 543981 h 950705"/>
              <a:gd name="connsiteX28" fmla="*/ 334818 w 853780"/>
              <a:gd name="connsiteY28" fmla="*/ 523684 h 950705"/>
              <a:gd name="connsiteX29" fmla="*/ 335440 w 853780"/>
              <a:gd name="connsiteY29" fmla="*/ 428418 h 950705"/>
              <a:gd name="connsiteX30" fmla="*/ 101486 w 853780"/>
              <a:gd name="connsiteY30" fmla="*/ 428418 h 950705"/>
              <a:gd name="connsiteX31" fmla="*/ 101486 w 853780"/>
              <a:gd name="connsiteY31" fmla="*/ 207015 h 950705"/>
              <a:gd name="connsiteX32" fmla="*/ 61344 w 853780"/>
              <a:gd name="connsiteY32" fmla="*/ 207015 h 950705"/>
              <a:gd name="connsiteX33" fmla="*/ 61344 w 853780"/>
              <a:gd name="connsiteY33" fmla="*/ 427004 h 950705"/>
              <a:gd name="connsiteX34" fmla="*/ 17809 w 853780"/>
              <a:gd name="connsiteY34" fmla="*/ 430057 h 9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3780" h="950705">
                <a:moveTo>
                  <a:pt x="354210" y="514977"/>
                </a:moveTo>
                <a:cubicBezTo>
                  <a:pt x="424374" y="450976"/>
                  <a:pt x="489110" y="391103"/>
                  <a:pt x="554751" y="332133"/>
                </a:cubicBezTo>
                <a:cubicBezTo>
                  <a:pt x="652844" y="244104"/>
                  <a:pt x="804309" y="282154"/>
                  <a:pt x="843829" y="405011"/>
                </a:cubicBezTo>
                <a:cubicBezTo>
                  <a:pt x="866388" y="475118"/>
                  <a:pt x="850444" y="538667"/>
                  <a:pt x="797525" y="588364"/>
                </a:cubicBezTo>
                <a:cubicBezTo>
                  <a:pt x="682979" y="695955"/>
                  <a:pt x="567189" y="802303"/>
                  <a:pt x="449364" y="906276"/>
                </a:cubicBezTo>
                <a:cubicBezTo>
                  <a:pt x="356415" y="988257"/>
                  <a:pt x="215410" y="951959"/>
                  <a:pt x="169840" y="837017"/>
                </a:cubicBezTo>
                <a:cubicBezTo>
                  <a:pt x="163960" y="822205"/>
                  <a:pt x="156441" y="816607"/>
                  <a:pt x="140553" y="813102"/>
                </a:cubicBezTo>
                <a:cubicBezTo>
                  <a:pt x="57273" y="794953"/>
                  <a:pt x="622" y="724055"/>
                  <a:pt x="396" y="638682"/>
                </a:cubicBezTo>
                <a:cubicBezTo>
                  <a:pt x="-113" y="485351"/>
                  <a:pt x="-170" y="331964"/>
                  <a:pt x="452" y="178633"/>
                </a:cubicBezTo>
                <a:cubicBezTo>
                  <a:pt x="848" y="80653"/>
                  <a:pt x="74969" y="3931"/>
                  <a:pt x="171027" y="143"/>
                </a:cubicBezTo>
                <a:cubicBezTo>
                  <a:pt x="265389" y="-3589"/>
                  <a:pt x="346295" y="66348"/>
                  <a:pt x="351553" y="164103"/>
                </a:cubicBezTo>
                <a:cubicBezTo>
                  <a:pt x="356529" y="256938"/>
                  <a:pt x="353645" y="350226"/>
                  <a:pt x="354154" y="443344"/>
                </a:cubicBezTo>
                <a:cubicBezTo>
                  <a:pt x="354323" y="464941"/>
                  <a:pt x="354210" y="486539"/>
                  <a:pt x="354210" y="514977"/>
                </a:cubicBezTo>
                <a:close/>
                <a:moveTo>
                  <a:pt x="440431" y="516956"/>
                </a:moveTo>
                <a:cubicBezTo>
                  <a:pt x="385137" y="567784"/>
                  <a:pt x="330860" y="617650"/>
                  <a:pt x="275623" y="668421"/>
                </a:cubicBezTo>
                <a:cubicBezTo>
                  <a:pt x="285856" y="679277"/>
                  <a:pt x="294111" y="688040"/>
                  <a:pt x="303722" y="698217"/>
                </a:cubicBezTo>
                <a:cubicBezTo>
                  <a:pt x="359073" y="647898"/>
                  <a:pt x="413745" y="598201"/>
                  <a:pt x="469435" y="547543"/>
                </a:cubicBezTo>
                <a:cubicBezTo>
                  <a:pt x="523259" y="606173"/>
                  <a:pt x="575104" y="662711"/>
                  <a:pt x="628250" y="720606"/>
                </a:cubicBezTo>
                <a:cubicBezTo>
                  <a:pt x="682866" y="670400"/>
                  <a:pt x="737368" y="622908"/>
                  <a:pt x="788761" y="572250"/>
                </a:cubicBezTo>
                <a:cubicBezTo>
                  <a:pt x="849596" y="512263"/>
                  <a:pt x="850670" y="415470"/>
                  <a:pt x="794302" y="352883"/>
                </a:cubicBezTo>
                <a:cubicBezTo>
                  <a:pt x="739234" y="291822"/>
                  <a:pt x="643006" y="283002"/>
                  <a:pt x="577535" y="337222"/>
                </a:cubicBezTo>
                <a:cubicBezTo>
                  <a:pt x="521110" y="383866"/>
                  <a:pt x="468474" y="434976"/>
                  <a:pt x="413632" y="484616"/>
                </a:cubicBezTo>
                <a:cubicBezTo>
                  <a:pt x="422791" y="495698"/>
                  <a:pt x="431046" y="505648"/>
                  <a:pt x="440431" y="516956"/>
                </a:cubicBezTo>
                <a:close/>
                <a:moveTo>
                  <a:pt x="17809" y="430057"/>
                </a:moveTo>
                <a:cubicBezTo>
                  <a:pt x="17809" y="505931"/>
                  <a:pt x="14813" y="579317"/>
                  <a:pt x="18658" y="652364"/>
                </a:cubicBezTo>
                <a:cubicBezTo>
                  <a:pt x="22615" y="728691"/>
                  <a:pt x="82376" y="787773"/>
                  <a:pt x="159494" y="797045"/>
                </a:cubicBezTo>
                <a:cubicBezTo>
                  <a:pt x="149034" y="716874"/>
                  <a:pt x="189289" y="660732"/>
                  <a:pt x="246845" y="612505"/>
                </a:cubicBezTo>
                <a:cubicBezTo>
                  <a:pt x="272796" y="590795"/>
                  <a:pt x="297333" y="567275"/>
                  <a:pt x="321871" y="543981"/>
                </a:cubicBezTo>
                <a:cubicBezTo>
                  <a:pt x="327638" y="538554"/>
                  <a:pt x="334479" y="530695"/>
                  <a:pt x="334818" y="523684"/>
                </a:cubicBezTo>
                <a:cubicBezTo>
                  <a:pt x="336231" y="493040"/>
                  <a:pt x="335440" y="462284"/>
                  <a:pt x="335440" y="428418"/>
                </a:cubicBezTo>
                <a:cubicBezTo>
                  <a:pt x="256060" y="428418"/>
                  <a:pt x="180187" y="428418"/>
                  <a:pt x="101486" y="428418"/>
                </a:cubicBezTo>
                <a:cubicBezTo>
                  <a:pt x="101486" y="352261"/>
                  <a:pt x="101486" y="279327"/>
                  <a:pt x="101486" y="207015"/>
                </a:cubicBezTo>
                <a:cubicBezTo>
                  <a:pt x="86786" y="207015"/>
                  <a:pt x="75082" y="207015"/>
                  <a:pt x="61344" y="207015"/>
                </a:cubicBezTo>
                <a:cubicBezTo>
                  <a:pt x="61344" y="281080"/>
                  <a:pt x="61344" y="353109"/>
                  <a:pt x="61344" y="427004"/>
                </a:cubicBezTo>
                <a:cubicBezTo>
                  <a:pt x="46474" y="428078"/>
                  <a:pt x="33583" y="428983"/>
                  <a:pt x="17809" y="430057"/>
                </a:cubicBezTo>
                <a:close/>
              </a:path>
            </a:pathLst>
          </a:custGeom>
          <a:solidFill>
            <a:schemeClr val="bg1"/>
          </a:solidFill>
          <a:ln w="56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ymbol zastępczy obrazu 3">
            <a:extLst>
              <a:ext uri="{FF2B5EF4-FFF2-40B4-BE49-F238E27FC236}">
                <a16:creationId xmlns:a16="http://schemas.microsoft.com/office/drawing/2014/main" id="{35389A26-58D8-EF6C-63FD-3E954608FB3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/>
          <a:srcRect t="10335" b="10335"/>
          <a:stretch/>
        </p:blipFill>
        <p:spPr>
          <a:xfrm>
            <a:off x="0" y="0"/>
            <a:ext cx="4032000" cy="6858000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9B847D6C-0579-AFCD-D37C-B75E27862BEC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3"/>
          <a:srcRect t="10335" b="10335"/>
          <a:stretch/>
        </p:blipFill>
        <p:spPr>
          <a:xfrm>
            <a:off x="8159750" y="0"/>
            <a:ext cx="4032250" cy="6858000"/>
          </a:xfrm>
        </p:spPr>
      </p:pic>
    </p:spTree>
    <p:extLst>
      <p:ext uri="{BB962C8B-B14F-4D97-AF65-F5344CB8AC3E}">
        <p14:creationId xmlns:p14="http://schemas.microsoft.com/office/powerpoint/2010/main" val="405057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ymbol zastępczy obrazu 16">
            <a:extLst>
              <a:ext uri="{FF2B5EF4-FFF2-40B4-BE49-F238E27FC236}">
                <a16:creationId xmlns:a16="http://schemas.microsoft.com/office/drawing/2014/main" id="{6E89AE65-2E43-BFED-9A03-9CBD238BA100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1" b="10751"/>
          <a:stretch>
            <a:fillRect/>
          </a:stretch>
        </p:blipFill>
        <p:spPr/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8874BB9A-9A21-C17D-890F-B9978EC2C4F8}"/>
              </a:ext>
            </a:extLst>
          </p:cNvPr>
          <p:cNvSpPr/>
          <p:nvPr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4FF935-C391-8A12-6593-D9097F4E0A92}"/>
              </a:ext>
            </a:extLst>
          </p:cNvPr>
          <p:cNvSpPr txBox="1">
            <a:spLocks/>
          </p:cNvSpPr>
          <p:nvPr/>
        </p:nvSpPr>
        <p:spPr>
          <a:xfrm>
            <a:off x="4395525" y="663399"/>
            <a:ext cx="3400949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pl-PL" altLang="ko-KR" sz="5400" b="1" dirty="0" err="1">
                <a:solidFill>
                  <a:schemeClr val="bg1"/>
                </a:solidFill>
                <a:cs typeface="Arial" pitchFamily="34" charset="0"/>
              </a:rPr>
              <a:t>Caretaker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9789A9-2100-ACA1-8176-9B9901421EE3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F5A680EF-D87D-47F5-E82E-9122B47BD054}"/>
              </a:ext>
            </a:extLst>
          </p:cNvPr>
          <p:cNvSpPr/>
          <p:nvPr/>
        </p:nvSpPr>
        <p:spPr>
          <a:xfrm>
            <a:off x="5784841" y="2900897"/>
            <a:ext cx="853780" cy="950705"/>
          </a:xfrm>
          <a:custGeom>
            <a:avLst/>
            <a:gdLst>
              <a:gd name="connsiteX0" fmla="*/ 354210 w 853780"/>
              <a:gd name="connsiteY0" fmla="*/ 514977 h 950705"/>
              <a:gd name="connsiteX1" fmla="*/ 554751 w 853780"/>
              <a:gd name="connsiteY1" fmla="*/ 332133 h 950705"/>
              <a:gd name="connsiteX2" fmla="*/ 843829 w 853780"/>
              <a:gd name="connsiteY2" fmla="*/ 405011 h 950705"/>
              <a:gd name="connsiteX3" fmla="*/ 797525 w 853780"/>
              <a:gd name="connsiteY3" fmla="*/ 588364 h 950705"/>
              <a:gd name="connsiteX4" fmla="*/ 449364 w 853780"/>
              <a:gd name="connsiteY4" fmla="*/ 906276 h 950705"/>
              <a:gd name="connsiteX5" fmla="*/ 169840 w 853780"/>
              <a:gd name="connsiteY5" fmla="*/ 837017 h 950705"/>
              <a:gd name="connsiteX6" fmla="*/ 140553 w 853780"/>
              <a:gd name="connsiteY6" fmla="*/ 813102 h 950705"/>
              <a:gd name="connsiteX7" fmla="*/ 396 w 853780"/>
              <a:gd name="connsiteY7" fmla="*/ 638682 h 950705"/>
              <a:gd name="connsiteX8" fmla="*/ 452 w 853780"/>
              <a:gd name="connsiteY8" fmla="*/ 178633 h 950705"/>
              <a:gd name="connsiteX9" fmla="*/ 171027 w 853780"/>
              <a:gd name="connsiteY9" fmla="*/ 143 h 950705"/>
              <a:gd name="connsiteX10" fmla="*/ 351553 w 853780"/>
              <a:gd name="connsiteY10" fmla="*/ 164103 h 950705"/>
              <a:gd name="connsiteX11" fmla="*/ 354154 w 853780"/>
              <a:gd name="connsiteY11" fmla="*/ 443344 h 950705"/>
              <a:gd name="connsiteX12" fmla="*/ 354210 w 853780"/>
              <a:gd name="connsiteY12" fmla="*/ 514977 h 950705"/>
              <a:gd name="connsiteX13" fmla="*/ 440431 w 853780"/>
              <a:gd name="connsiteY13" fmla="*/ 516956 h 950705"/>
              <a:gd name="connsiteX14" fmla="*/ 275623 w 853780"/>
              <a:gd name="connsiteY14" fmla="*/ 668421 h 950705"/>
              <a:gd name="connsiteX15" fmla="*/ 303722 w 853780"/>
              <a:gd name="connsiteY15" fmla="*/ 698217 h 950705"/>
              <a:gd name="connsiteX16" fmla="*/ 469435 w 853780"/>
              <a:gd name="connsiteY16" fmla="*/ 547543 h 950705"/>
              <a:gd name="connsiteX17" fmla="*/ 628250 w 853780"/>
              <a:gd name="connsiteY17" fmla="*/ 720606 h 950705"/>
              <a:gd name="connsiteX18" fmla="*/ 788761 w 853780"/>
              <a:gd name="connsiteY18" fmla="*/ 572250 h 950705"/>
              <a:gd name="connsiteX19" fmla="*/ 794302 w 853780"/>
              <a:gd name="connsiteY19" fmla="*/ 352883 h 950705"/>
              <a:gd name="connsiteX20" fmla="*/ 577535 w 853780"/>
              <a:gd name="connsiteY20" fmla="*/ 337222 h 950705"/>
              <a:gd name="connsiteX21" fmla="*/ 413632 w 853780"/>
              <a:gd name="connsiteY21" fmla="*/ 484616 h 950705"/>
              <a:gd name="connsiteX22" fmla="*/ 440431 w 853780"/>
              <a:gd name="connsiteY22" fmla="*/ 516956 h 950705"/>
              <a:gd name="connsiteX23" fmla="*/ 17809 w 853780"/>
              <a:gd name="connsiteY23" fmla="*/ 430057 h 950705"/>
              <a:gd name="connsiteX24" fmla="*/ 18658 w 853780"/>
              <a:gd name="connsiteY24" fmla="*/ 652364 h 950705"/>
              <a:gd name="connsiteX25" fmla="*/ 159494 w 853780"/>
              <a:gd name="connsiteY25" fmla="*/ 797045 h 950705"/>
              <a:gd name="connsiteX26" fmla="*/ 246845 w 853780"/>
              <a:gd name="connsiteY26" fmla="*/ 612505 h 950705"/>
              <a:gd name="connsiteX27" fmla="*/ 321871 w 853780"/>
              <a:gd name="connsiteY27" fmla="*/ 543981 h 950705"/>
              <a:gd name="connsiteX28" fmla="*/ 334818 w 853780"/>
              <a:gd name="connsiteY28" fmla="*/ 523684 h 950705"/>
              <a:gd name="connsiteX29" fmla="*/ 335440 w 853780"/>
              <a:gd name="connsiteY29" fmla="*/ 428418 h 950705"/>
              <a:gd name="connsiteX30" fmla="*/ 101486 w 853780"/>
              <a:gd name="connsiteY30" fmla="*/ 428418 h 950705"/>
              <a:gd name="connsiteX31" fmla="*/ 101486 w 853780"/>
              <a:gd name="connsiteY31" fmla="*/ 207015 h 950705"/>
              <a:gd name="connsiteX32" fmla="*/ 61344 w 853780"/>
              <a:gd name="connsiteY32" fmla="*/ 207015 h 950705"/>
              <a:gd name="connsiteX33" fmla="*/ 61344 w 853780"/>
              <a:gd name="connsiteY33" fmla="*/ 427004 h 950705"/>
              <a:gd name="connsiteX34" fmla="*/ 17809 w 853780"/>
              <a:gd name="connsiteY34" fmla="*/ 430057 h 95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3780" h="950705">
                <a:moveTo>
                  <a:pt x="354210" y="514977"/>
                </a:moveTo>
                <a:cubicBezTo>
                  <a:pt x="424374" y="450976"/>
                  <a:pt x="489110" y="391103"/>
                  <a:pt x="554751" y="332133"/>
                </a:cubicBezTo>
                <a:cubicBezTo>
                  <a:pt x="652844" y="244104"/>
                  <a:pt x="804309" y="282154"/>
                  <a:pt x="843829" y="405011"/>
                </a:cubicBezTo>
                <a:cubicBezTo>
                  <a:pt x="866388" y="475118"/>
                  <a:pt x="850444" y="538667"/>
                  <a:pt x="797525" y="588364"/>
                </a:cubicBezTo>
                <a:cubicBezTo>
                  <a:pt x="682979" y="695955"/>
                  <a:pt x="567189" y="802303"/>
                  <a:pt x="449364" y="906276"/>
                </a:cubicBezTo>
                <a:cubicBezTo>
                  <a:pt x="356415" y="988257"/>
                  <a:pt x="215410" y="951959"/>
                  <a:pt x="169840" y="837017"/>
                </a:cubicBezTo>
                <a:cubicBezTo>
                  <a:pt x="163960" y="822205"/>
                  <a:pt x="156441" y="816607"/>
                  <a:pt x="140553" y="813102"/>
                </a:cubicBezTo>
                <a:cubicBezTo>
                  <a:pt x="57273" y="794953"/>
                  <a:pt x="622" y="724055"/>
                  <a:pt x="396" y="638682"/>
                </a:cubicBezTo>
                <a:cubicBezTo>
                  <a:pt x="-113" y="485351"/>
                  <a:pt x="-170" y="331964"/>
                  <a:pt x="452" y="178633"/>
                </a:cubicBezTo>
                <a:cubicBezTo>
                  <a:pt x="848" y="80653"/>
                  <a:pt x="74969" y="3931"/>
                  <a:pt x="171027" y="143"/>
                </a:cubicBezTo>
                <a:cubicBezTo>
                  <a:pt x="265389" y="-3589"/>
                  <a:pt x="346295" y="66348"/>
                  <a:pt x="351553" y="164103"/>
                </a:cubicBezTo>
                <a:cubicBezTo>
                  <a:pt x="356529" y="256938"/>
                  <a:pt x="353645" y="350226"/>
                  <a:pt x="354154" y="443344"/>
                </a:cubicBezTo>
                <a:cubicBezTo>
                  <a:pt x="354323" y="464941"/>
                  <a:pt x="354210" y="486539"/>
                  <a:pt x="354210" y="514977"/>
                </a:cubicBezTo>
                <a:close/>
                <a:moveTo>
                  <a:pt x="440431" y="516956"/>
                </a:moveTo>
                <a:cubicBezTo>
                  <a:pt x="385137" y="567784"/>
                  <a:pt x="330860" y="617650"/>
                  <a:pt x="275623" y="668421"/>
                </a:cubicBezTo>
                <a:cubicBezTo>
                  <a:pt x="285856" y="679277"/>
                  <a:pt x="294111" y="688040"/>
                  <a:pt x="303722" y="698217"/>
                </a:cubicBezTo>
                <a:cubicBezTo>
                  <a:pt x="359073" y="647898"/>
                  <a:pt x="413745" y="598201"/>
                  <a:pt x="469435" y="547543"/>
                </a:cubicBezTo>
                <a:cubicBezTo>
                  <a:pt x="523259" y="606173"/>
                  <a:pt x="575104" y="662711"/>
                  <a:pt x="628250" y="720606"/>
                </a:cubicBezTo>
                <a:cubicBezTo>
                  <a:pt x="682866" y="670400"/>
                  <a:pt x="737368" y="622908"/>
                  <a:pt x="788761" y="572250"/>
                </a:cubicBezTo>
                <a:cubicBezTo>
                  <a:pt x="849596" y="512263"/>
                  <a:pt x="850670" y="415470"/>
                  <a:pt x="794302" y="352883"/>
                </a:cubicBezTo>
                <a:cubicBezTo>
                  <a:pt x="739234" y="291822"/>
                  <a:pt x="643006" y="283002"/>
                  <a:pt x="577535" y="337222"/>
                </a:cubicBezTo>
                <a:cubicBezTo>
                  <a:pt x="521110" y="383866"/>
                  <a:pt x="468474" y="434976"/>
                  <a:pt x="413632" y="484616"/>
                </a:cubicBezTo>
                <a:cubicBezTo>
                  <a:pt x="422791" y="495698"/>
                  <a:pt x="431046" y="505648"/>
                  <a:pt x="440431" y="516956"/>
                </a:cubicBezTo>
                <a:close/>
                <a:moveTo>
                  <a:pt x="17809" y="430057"/>
                </a:moveTo>
                <a:cubicBezTo>
                  <a:pt x="17809" y="505931"/>
                  <a:pt x="14813" y="579317"/>
                  <a:pt x="18658" y="652364"/>
                </a:cubicBezTo>
                <a:cubicBezTo>
                  <a:pt x="22615" y="728691"/>
                  <a:pt x="82376" y="787773"/>
                  <a:pt x="159494" y="797045"/>
                </a:cubicBezTo>
                <a:cubicBezTo>
                  <a:pt x="149034" y="716874"/>
                  <a:pt x="189289" y="660732"/>
                  <a:pt x="246845" y="612505"/>
                </a:cubicBezTo>
                <a:cubicBezTo>
                  <a:pt x="272796" y="590795"/>
                  <a:pt x="297333" y="567275"/>
                  <a:pt x="321871" y="543981"/>
                </a:cubicBezTo>
                <a:cubicBezTo>
                  <a:pt x="327638" y="538554"/>
                  <a:pt x="334479" y="530695"/>
                  <a:pt x="334818" y="523684"/>
                </a:cubicBezTo>
                <a:cubicBezTo>
                  <a:pt x="336231" y="493040"/>
                  <a:pt x="335440" y="462284"/>
                  <a:pt x="335440" y="428418"/>
                </a:cubicBezTo>
                <a:cubicBezTo>
                  <a:pt x="256060" y="428418"/>
                  <a:pt x="180187" y="428418"/>
                  <a:pt x="101486" y="428418"/>
                </a:cubicBezTo>
                <a:cubicBezTo>
                  <a:pt x="101486" y="352261"/>
                  <a:pt x="101486" y="279327"/>
                  <a:pt x="101486" y="207015"/>
                </a:cubicBezTo>
                <a:cubicBezTo>
                  <a:pt x="86786" y="207015"/>
                  <a:pt x="75082" y="207015"/>
                  <a:pt x="61344" y="207015"/>
                </a:cubicBezTo>
                <a:cubicBezTo>
                  <a:pt x="61344" y="281080"/>
                  <a:pt x="61344" y="353109"/>
                  <a:pt x="61344" y="427004"/>
                </a:cubicBezTo>
                <a:cubicBezTo>
                  <a:pt x="46474" y="428078"/>
                  <a:pt x="33583" y="428983"/>
                  <a:pt x="17809" y="430057"/>
                </a:cubicBezTo>
                <a:close/>
              </a:path>
            </a:pathLst>
          </a:custGeom>
          <a:solidFill>
            <a:schemeClr val="bg1"/>
          </a:solidFill>
          <a:ln w="56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ymbol zastępczy obrazu 3">
            <a:extLst>
              <a:ext uri="{FF2B5EF4-FFF2-40B4-BE49-F238E27FC236}">
                <a16:creationId xmlns:a16="http://schemas.microsoft.com/office/drawing/2014/main" id="{1C458B5E-69FD-F52E-D3C9-66BF8070E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35" b="10335"/>
          <a:stretch/>
        </p:blipFill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Symbol zastępczy obrazu 14">
            <a:extLst>
              <a:ext uri="{FF2B5EF4-FFF2-40B4-BE49-F238E27FC236}">
                <a16:creationId xmlns:a16="http://schemas.microsoft.com/office/drawing/2014/main" id="{C176C6A8-CB65-669F-3A6E-7076BA29E5CA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11757"/>
          <a:stretch>
            <a:fillRect/>
          </a:stretch>
        </p:blipFill>
        <p:spPr/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8E25A6F-0C10-969E-4DAA-DACD878E9A73}"/>
              </a:ext>
            </a:extLst>
          </p:cNvPr>
          <p:cNvSpPr txBox="1">
            <a:spLocks/>
          </p:cNvSpPr>
          <p:nvPr/>
        </p:nvSpPr>
        <p:spPr>
          <a:xfrm>
            <a:off x="4395524" y="4632072"/>
            <a:ext cx="3400949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pl-PL" altLang="ko-KR" sz="5400" b="1" dirty="0">
                <a:solidFill>
                  <a:schemeClr val="bg1"/>
                </a:solidFill>
                <a:cs typeface="Arial" pitchFamily="34" charset="0"/>
              </a:rPr>
              <a:t>Pupil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Strzałka: w prawo 18">
            <a:extLst>
              <a:ext uri="{FF2B5EF4-FFF2-40B4-BE49-F238E27FC236}">
                <a16:creationId xmlns:a16="http://schemas.microsoft.com/office/drawing/2014/main" id="{FA626959-5260-1923-71E5-8A8A29D11F05}"/>
              </a:ext>
            </a:extLst>
          </p:cNvPr>
          <p:cNvSpPr/>
          <p:nvPr/>
        </p:nvSpPr>
        <p:spPr>
          <a:xfrm>
            <a:off x="5425736" y="1802241"/>
            <a:ext cx="1340528" cy="7568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trzałka: w prawo 19">
            <a:extLst>
              <a:ext uri="{FF2B5EF4-FFF2-40B4-BE49-F238E27FC236}">
                <a16:creationId xmlns:a16="http://schemas.microsoft.com/office/drawing/2014/main" id="{AB14F824-DD14-8E1F-1987-51AAFCAD0DE9}"/>
              </a:ext>
            </a:extLst>
          </p:cNvPr>
          <p:cNvSpPr/>
          <p:nvPr/>
        </p:nvSpPr>
        <p:spPr>
          <a:xfrm rot="10800000">
            <a:off x="5425734" y="4372519"/>
            <a:ext cx="1340528" cy="75686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403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3246578" y="285890"/>
            <a:ext cx="5698844" cy="1553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pl-PL" altLang="ko-KR" sz="5400" b="1" dirty="0" err="1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Demonstration</a:t>
            </a:r>
            <a:endParaRPr lang="en-US" altLang="ko-KR" sz="54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cyce">
            <a:hlinkClick r:id="" action="ppaction://media"/>
            <a:extLst>
              <a:ext uri="{FF2B5EF4-FFF2-40B4-BE49-F238E27FC236}">
                <a16:creationId xmlns:a16="http://schemas.microsoft.com/office/drawing/2014/main" id="{662A29E2-D4EA-BD88-4238-35A31F66E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0762" y="1910358"/>
            <a:ext cx="7610475" cy="42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C3539"/>
      </a:accent1>
      <a:accent2>
        <a:srgbClr val="F1CF01"/>
      </a:accent2>
      <a:accent3>
        <a:srgbClr val="449074"/>
      </a:accent3>
      <a:accent4>
        <a:srgbClr val="1764B9"/>
      </a:accent4>
      <a:accent5>
        <a:srgbClr val="8B62A8"/>
      </a:accent5>
      <a:accent6>
        <a:srgbClr val="FDB53E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235</Words>
  <Application>Microsoft Office PowerPoint</Application>
  <PresentationFormat>Panoramiczny</PresentationFormat>
  <Paragraphs>38</Paragraphs>
  <Slides>10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Targowski Piotr</cp:lastModifiedBy>
  <cp:revision>78</cp:revision>
  <dcterms:created xsi:type="dcterms:W3CDTF">2020-01-20T05:08:25Z</dcterms:created>
  <dcterms:modified xsi:type="dcterms:W3CDTF">2022-11-20T09:31:26Z</dcterms:modified>
</cp:coreProperties>
</file>